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</p:sldIdLst>
  <p:sldSz cx="12192000" cy="6858000"/>
  <p:notesSz cx="6858000" cy="9144000"/>
  <p:embeddedFontLst>
    <p:embeddedFont>
      <p:font typeface="Georgia" panose="02040502050405020303" pitchFamily="18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5" roundtripDataSignature="AMtx7mh9ZmEL56kRPfEwj4UUajOfjwc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30"/>
    <a:srgbClr val="F0F0F0"/>
    <a:srgbClr val="1C1C1C"/>
    <a:srgbClr val="229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96" y="6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85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6" name="Google Shape;19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5E12DCE9-33DD-5BC8-A5D7-7CB0AE6BB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8657153B-6799-52E0-F69B-25D4BB9BB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2F14DEAD-CD6B-25E7-963E-91C141E6A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983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F6AC0608-F140-306B-0A6A-03AEF2DE1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D7354631-FFED-73F7-4C7E-AFA263F171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A2D629D2-C3E3-84EB-EFEF-A2E655809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5777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2F5BBEA0-AB86-8751-8386-9085A923B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687D7C73-D967-C6A3-B1AC-DF856E0E43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B2EB935C-C1CC-5D33-4861-AE53C52175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6480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0263DB0E-EEB0-FF34-E0ED-B332D6DC6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A81EFB21-F81C-4BBC-D085-E1958D6EB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906FB2C1-9C62-4B1E-C31B-F3DEFCD4C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0462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ADB14021-B734-F66D-54AD-BE5B7725A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416A691D-AA85-5BCD-158C-688180A90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276BF58E-1009-0F48-791D-15F07C638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8836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30042E2B-87D9-6EA0-53DE-B775B3F8B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AC6B730D-30E1-CFAA-7CCE-CEB4E1F2C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EC9AC535-DD2E-3193-1F9A-FDFD3E5C73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0398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B413C28B-2B05-F255-9B97-FECD577FC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23847474-96B1-6274-8C81-0BA781BC55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2DE89C82-8B50-EDC9-F475-C1948047E7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1513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8246F853-1237-7410-C071-3C25A99F4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59C120AD-C328-460A-452C-F6C0CE851C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09136070-2C50-713B-089D-3000A8CC77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8369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0550A335-65F1-B900-1B40-94E4C0DCD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A18284FE-5EFB-A345-FE22-5DD5D92D0C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8B3D5037-B83D-58EC-D680-9D8C5FA497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6783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A5FD9A78-DB3D-85CD-5E05-F874CF68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5954DA33-0F51-8FE1-0085-8084C19FF0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325BA98F-F891-FBFA-C9C0-D4EA62C3E4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589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1DC59454-061E-2D1E-4233-F9649A00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99E32148-ED97-3BE9-CAF5-6A87B7654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38B04470-FD28-C588-9583-1FB78207F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7173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3DEF8A6E-5414-8D64-4269-F09B1896C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5E5BECD3-92BC-6C3F-CC05-C184C8FEAF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22F1B1BA-6E83-29E3-7B77-3BDA047983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7175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55958032-A818-A585-938F-434B66FA7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DB6D4B1D-F3A3-5646-6FEA-30E87B0403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3C7AD0A9-5657-5882-73DC-765A8850C7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296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0D63F55F-E460-040C-2645-D35521B22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4E0C89C8-14AF-823A-9603-BEFF0F10C5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89D08DD6-3215-61FF-EF18-25A56A73B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9366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808D46F6-D945-0094-D607-2F7AD5A98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A2BF55C3-DDF8-C025-5E67-AEF2AFB31B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EF977313-8C04-4D77-1D85-893C847940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3852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3575039A-D3AD-3F21-FEFE-CE1765452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347A7EBE-46FC-3F18-D0DB-FD05A7DF7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9174478B-1725-B7F1-1BAD-BA8F364BD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4068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D9A859E3-87C9-123D-BA56-4487113A5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85EF9B30-4C21-010C-3A31-59963FC0FE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CAD48752-B7DE-2826-F802-3DB3592C03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15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DBDCA3BA-0F83-F5D3-0842-D6AB7BF98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CD42B03A-09A5-F157-4540-AD0C06308C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CAB09611-7717-405C-3B89-A100453692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295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471B7444-DF61-B687-8442-28B7A6C42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934A4AD8-9AFA-E978-51D8-2E5C0216C5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8B5D8CFE-0658-C949-F733-EF044BF8C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0472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4444FD8F-B0A9-D596-A0C2-BCB5C676D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AB38F540-0D5A-D745-5A2F-B06208AA5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C0B090DC-2C1C-3B73-9A9D-1E3709E5EF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6413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73E792D2-8059-79D9-2624-6E78D038A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9374C7C6-D4DA-2D70-EEF5-76D246C64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990349DD-8A8E-8761-3B8F-83619B2B9E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745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0ACB150F-3B2A-6C4F-FB81-2ED35A22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233EDF6D-0A8C-613A-B703-9366859CC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0979FBF8-9925-8AF2-0E54-51B4DEB51E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38757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21A84B1F-1CCB-CD6B-C940-13325A68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C2A0982E-B5FF-B2F9-0B05-8F886221CB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06B57CDB-F238-45F9-D176-53FB8EC5CC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8447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F1ED8BF2-DFA2-1FD1-CDE4-DC7EF791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68AFCA6E-CE18-2A69-1E6A-5F54AB13A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7E4D959C-6022-03BA-9EDE-1AA2E746AD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1239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C52D2621-BFEA-D8B1-49C9-4996E1E58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4D8567C7-8D4F-A9C7-3685-E18A49705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F1E5211F-F43E-BF25-FFBF-D4D81709A2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810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10EBF8F9-9DB4-AE9F-160E-DCFB6B888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7CD2060B-A38D-3E6C-9BE2-24C44EAA4F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624C8720-8DBC-383F-8EF6-276934AB9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0731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76C8D2DD-C18D-02DD-9137-A07F7E5D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94C9E270-0382-CCE0-F137-D37415DBA5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22E18BBB-5755-41A6-2ED9-4F585F3A2C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6760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BFA6BCEC-7878-B3F0-74E0-907B713ED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8E60BB02-5A91-AA89-9B44-F0AD2FE3CE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B9220E8E-C75E-EB4A-0259-ECD71BA527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9296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15D8AA78-C913-7722-B27A-24EC95BFE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53148CC0-9C74-0CD5-1249-7E881387F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588946EB-65C7-BB2B-3DAC-E1AF02436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5808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B276DCAA-7498-11DB-3974-5443E541C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349C9C81-B1F2-CDC8-BE98-75B3A10027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3FBC7F4B-35CB-38E5-2FE4-C4DE1A0333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9473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>
          <a:extLst>
            <a:ext uri="{FF2B5EF4-FFF2-40B4-BE49-F238E27FC236}">
              <a16:creationId xmlns:a16="http://schemas.microsoft.com/office/drawing/2014/main" id="{DF04344E-2009-7669-A8E8-725F9BE5D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:notes">
            <a:extLst>
              <a:ext uri="{FF2B5EF4-FFF2-40B4-BE49-F238E27FC236}">
                <a16:creationId xmlns:a16="http://schemas.microsoft.com/office/drawing/2014/main" id="{59F170A9-F119-678C-8B90-77A291979B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6" name="Google Shape;1956;p1:notes">
            <a:extLst>
              <a:ext uri="{FF2B5EF4-FFF2-40B4-BE49-F238E27FC236}">
                <a16:creationId xmlns:a16="http://schemas.microsoft.com/office/drawing/2014/main" id="{AF7C8E9B-2C1C-FCDD-21D9-31681AECC8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8241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2"/>
          <p:cNvSpPr txBox="1">
            <a:spLocks noGrp="1"/>
          </p:cNvSpPr>
          <p:nvPr>
            <p:ph type="body" idx="1"/>
          </p:nvPr>
        </p:nvSpPr>
        <p:spPr>
          <a:xfrm>
            <a:off x="1695450" y="1212369"/>
            <a:ext cx="10547350" cy="46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0" name="Google Shape;90;p52"/>
          <p:cNvCxnSpPr/>
          <p:nvPr/>
        </p:nvCxnSpPr>
        <p:spPr>
          <a:xfrm>
            <a:off x="1760217" y="1678783"/>
            <a:ext cx="10146513" cy="0"/>
          </a:xfrm>
          <a:prstGeom prst="straightConnector1">
            <a:avLst/>
          </a:prstGeom>
          <a:noFill/>
          <a:ln w="9525" cap="flat" cmpd="sng">
            <a:solidFill>
              <a:srgbClr val="B8114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52"/>
          <p:cNvSpPr txBox="1">
            <a:spLocks noGrp="1"/>
          </p:cNvSpPr>
          <p:nvPr>
            <p:ph type="body" idx="2"/>
          </p:nvPr>
        </p:nvSpPr>
        <p:spPr>
          <a:xfrm>
            <a:off x="1682750" y="757655"/>
            <a:ext cx="10560050" cy="57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114F"/>
              </a:buClr>
              <a:buSzPts val="3600"/>
              <a:buNone/>
              <a:defRPr sz="3600">
                <a:solidFill>
                  <a:srgbClr val="B8114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52"/>
          <p:cNvSpPr>
            <a:spLocks noGrp="1"/>
          </p:cNvSpPr>
          <p:nvPr>
            <p:ph type="pic" idx="3"/>
          </p:nvPr>
        </p:nvSpPr>
        <p:spPr>
          <a:xfrm>
            <a:off x="1760538" y="1857375"/>
            <a:ext cx="7259637" cy="3201988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lank">
  <p:cSld name="9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9a354a198_0_1966"/>
          <p:cNvSpPr txBox="1">
            <a:spLocks noGrp="1"/>
          </p:cNvSpPr>
          <p:nvPr>
            <p:ph type="body" idx="1"/>
          </p:nvPr>
        </p:nvSpPr>
        <p:spPr>
          <a:xfrm>
            <a:off x="1500993" y="870906"/>
            <a:ext cx="105474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6" name="Google Shape;96;g119a354a198_0_1966"/>
          <p:cNvCxnSpPr/>
          <p:nvPr/>
        </p:nvCxnSpPr>
        <p:spPr>
          <a:xfrm>
            <a:off x="655399" y="1299220"/>
            <a:ext cx="11238300" cy="24900"/>
          </a:xfrm>
          <a:prstGeom prst="straightConnector1">
            <a:avLst/>
          </a:prstGeom>
          <a:noFill/>
          <a:ln w="9525" cap="flat" cmpd="sng">
            <a:solidFill>
              <a:srgbClr val="B8114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g119a354a198_0_1966"/>
          <p:cNvSpPr txBox="1">
            <a:spLocks noGrp="1"/>
          </p:cNvSpPr>
          <p:nvPr>
            <p:ph type="body" idx="2"/>
          </p:nvPr>
        </p:nvSpPr>
        <p:spPr>
          <a:xfrm>
            <a:off x="1488293" y="416192"/>
            <a:ext cx="105600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114F"/>
              </a:buClr>
              <a:buSzPts val="3600"/>
              <a:buNone/>
              <a:defRPr sz="3600">
                <a:solidFill>
                  <a:srgbClr val="B8114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8" name="Google Shape;98;g119a354a198_0_1966"/>
          <p:cNvGrpSpPr/>
          <p:nvPr/>
        </p:nvGrpSpPr>
        <p:grpSpPr>
          <a:xfrm>
            <a:off x="655527" y="416138"/>
            <a:ext cx="624253" cy="765101"/>
            <a:chOff x="4819650" y="1862134"/>
            <a:chExt cx="2558414" cy="3135659"/>
          </a:xfrm>
        </p:grpSpPr>
        <p:sp>
          <p:nvSpPr>
            <p:cNvPr id="99" name="Google Shape;99;g119a354a198_0_1966"/>
            <p:cNvSpPr/>
            <p:nvPr/>
          </p:nvSpPr>
          <p:spPr>
            <a:xfrm>
              <a:off x="6353176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g119a354a198_0_1966"/>
            <p:cNvSpPr/>
            <p:nvPr/>
          </p:nvSpPr>
          <p:spPr>
            <a:xfrm>
              <a:off x="5218745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g119a354a198_0_1966"/>
            <p:cNvSpPr/>
            <p:nvPr/>
          </p:nvSpPr>
          <p:spPr>
            <a:xfrm>
              <a:off x="6231252" y="3445190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g119a354a198_0_1966"/>
            <p:cNvSpPr/>
            <p:nvPr/>
          </p:nvSpPr>
          <p:spPr>
            <a:xfrm>
              <a:off x="5252084" y="3446143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g119a354a198_0_1966"/>
            <p:cNvSpPr/>
            <p:nvPr/>
          </p:nvSpPr>
          <p:spPr>
            <a:xfrm>
              <a:off x="4989988" y="1862134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g119a354a198_0_1966"/>
            <p:cNvSpPr/>
            <p:nvPr/>
          </p:nvSpPr>
          <p:spPr>
            <a:xfrm>
              <a:off x="5638798" y="3871913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g119a354a198_0_1966"/>
            <p:cNvSpPr/>
            <p:nvPr/>
          </p:nvSpPr>
          <p:spPr>
            <a:xfrm>
              <a:off x="5838828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g119a354a198_0_1966"/>
            <p:cNvSpPr/>
            <p:nvPr/>
          </p:nvSpPr>
          <p:spPr>
            <a:xfrm>
              <a:off x="6180769" y="3058476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g119a354a198_0_1966"/>
            <p:cNvSpPr/>
            <p:nvPr/>
          </p:nvSpPr>
          <p:spPr>
            <a:xfrm>
              <a:off x="6236969" y="3089908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119a354a198_0_1966"/>
            <p:cNvSpPr/>
            <p:nvPr/>
          </p:nvSpPr>
          <p:spPr>
            <a:xfrm>
              <a:off x="5940556" y="3035616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119a354a198_0_1966"/>
            <p:cNvSpPr/>
            <p:nvPr/>
          </p:nvSpPr>
          <p:spPr>
            <a:xfrm>
              <a:off x="5809991" y="3058476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119a354a198_0_1966"/>
            <p:cNvSpPr/>
            <p:nvPr/>
          </p:nvSpPr>
          <p:spPr>
            <a:xfrm>
              <a:off x="5698627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119a354a198_0_1966"/>
            <p:cNvSpPr/>
            <p:nvPr/>
          </p:nvSpPr>
          <p:spPr>
            <a:xfrm>
              <a:off x="5791200" y="3389944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119a354a198_0_1966"/>
            <p:cNvSpPr/>
            <p:nvPr/>
          </p:nvSpPr>
          <p:spPr>
            <a:xfrm>
              <a:off x="5904547" y="3388996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g119a354a198_0_1966"/>
            <p:cNvSpPr/>
            <p:nvPr/>
          </p:nvSpPr>
          <p:spPr>
            <a:xfrm>
              <a:off x="6010119" y="3382326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g119a354a198_0_1966"/>
            <p:cNvSpPr/>
            <p:nvPr/>
          </p:nvSpPr>
          <p:spPr>
            <a:xfrm>
              <a:off x="6188393" y="3388996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g119a354a198_0_1966"/>
            <p:cNvSpPr/>
            <p:nvPr/>
          </p:nvSpPr>
          <p:spPr>
            <a:xfrm>
              <a:off x="6255066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g119a354a198_0_1966"/>
            <p:cNvSpPr/>
            <p:nvPr/>
          </p:nvSpPr>
          <p:spPr>
            <a:xfrm>
              <a:off x="5622573" y="3664502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g119a354a198_0_1966"/>
            <p:cNvSpPr/>
            <p:nvPr/>
          </p:nvSpPr>
          <p:spPr>
            <a:xfrm>
              <a:off x="5892166" y="3782374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g119a354a198_0_1966"/>
            <p:cNvSpPr/>
            <p:nvPr/>
          </p:nvSpPr>
          <p:spPr>
            <a:xfrm>
              <a:off x="5514024" y="3787137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g119a354a198_0_1966"/>
            <p:cNvSpPr/>
            <p:nvPr/>
          </p:nvSpPr>
          <p:spPr>
            <a:xfrm>
              <a:off x="5295902" y="3529966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g119a354a198_0_1966"/>
            <p:cNvSpPr/>
            <p:nvPr/>
          </p:nvSpPr>
          <p:spPr>
            <a:xfrm>
              <a:off x="6517960" y="3529966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119a354a198_0_1966"/>
            <p:cNvSpPr/>
            <p:nvPr/>
          </p:nvSpPr>
          <p:spPr>
            <a:xfrm>
              <a:off x="6681789" y="3615689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119a354a198_0_1966"/>
            <p:cNvSpPr/>
            <p:nvPr/>
          </p:nvSpPr>
          <p:spPr>
            <a:xfrm>
              <a:off x="5352096" y="3615689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g119a354a198_0_1966"/>
            <p:cNvSpPr/>
            <p:nvPr/>
          </p:nvSpPr>
          <p:spPr>
            <a:xfrm>
              <a:off x="5422584" y="3701413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g119a354a198_0_1966"/>
            <p:cNvSpPr/>
            <p:nvPr/>
          </p:nvSpPr>
          <p:spPr>
            <a:xfrm>
              <a:off x="6060758" y="3701413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g119a354a198_0_1966"/>
            <p:cNvSpPr/>
            <p:nvPr/>
          </p:nvSpPr>
          <p:spPr>
            <a:xfrm>
              <a:off x="6172093" y="3539491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g119a354a198_0_1966"/>
            <p:cNvSpPr/>
            <p:nvPr/>
          </p:nvSpPr>
          <p:spPr>
            <a:xfrm>
              <a:off x="6639878" y="3308983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g119a354a198_0_1966"/>
            <p:cNvSpPr/>
            <p:nvPr/>
          </p:nvSpPr>
          <p:spPr>
            <a:xfrm>
              <a:off x="6636069" y="3126102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g119a354a198_0_1966"/>
            <p:cNvSpPr/>
            <p:nvPr/>
          </p:nvSpPr>
          <p:spPr>
            <a:xfrm>
              <a:off x="6594158" y="2932748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g119a354a198_0_1966"/>
            <p:cNvSpPr/>
            <p:nvPr/>
          </p:nvSpPr>
          <p:spPr>
            <a:xfrm>
              <a:off x="6518908" y="2761295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g119a354a198_0_1966"/>
            <p:cNvSpPr/>
            <p:nvPr/>
          </p:nvSpPr>
          <p:spPr>
            <a:xfrm>
              <a:off x="6419849" y="2628897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g119a354a198_0_1966"/>
            <p:cNvSpPr/>
            <p:nvPr/>
          </p:nvSpPr>
          <p:spPr>
            <a:xfrm>
              <a:off x="6299832" y="2535555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g119a354a198_0_1966"/>
            <p:cNvSpPr/>
            <p:nvPr/>
          </p:nvSpPr>
          <p:spPr>
            <a:xfrm>
              <a:off x="5330190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g119a354a198_0_1966"/>
            <p:cNvSpPr/>
            <p:nvPr/>
          </p:nvSpPr>
          <p:spPr>
            <a:xfrm>
              <a:off x="5333999" y="3127056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g119a354a198_0_1966"/>
            <p:cNvSpPr/>
            <p:nvPr/>
          </p:nvSpPr>
          <p:spPr>
            <a:xfrm>
              <a:off x="5389244" y="2933696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g119a354a198_0_1966"/>
            <p:cNvSpPr/>
            <p:nvPr/>
          </p:nvSpPr>
          <p:spPr>
            <a:xfrm>
              <a:off x="5492112" y="2762249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g119a354a198_0_1966"/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g119a354a198_0_1966"/>
            <p:cNvSpPr/>
            <p:nvPr/>
          </p:nvSpPr>
          <p:spPr>
            <a:xfrm>
              <a:off x="5765485" y="2550792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g119a354a198_0_1966"/>
            <p:cNvSpPr/>
            <p:nvPr/>
          </p:nvSpPr>
          <p:spPr>
            <a:xfrm>
              <a:off x="6642734" y="3220404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g119a354a198_0_1966"/>
            <p:cNvSpPr/>
            <p:nvPr/>
          </p:nvSpPr>
          <p:spPr>
            <a:xfrm>
              <a:off x="6619873" y="2976561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g119a354a198_0_1966"/>
            <p:cNvSpPr/>
            <p:nvPr/>
          </p:nvSpPr>
          <p:spPr>
            <a:xfrm>
              <a:off x="6560819" y="2752723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g119a354a198_0_1966"/>
            <p:cNvSpPr/>
            <p:nvPr/>
          </p:nvSpPr>
          <p:spPr>
            <a:xfrm>
              <a:off x="6470332" y="2562224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g119a354a198_0_1966"/>
            <p:cNvSpPr/>
            <p:nvPr/>
          </p:nvSpPr>
          <p:spPr>
            <a:xfrm>
              <a:off x="6357939" y="2423157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g119a354a198_0_1966"/>
            <p:cNvSpPr/>
            <p:nvPr/>
          </p:nvSpPr>
          <p:spPr>
            <a:xfrm>
              <a:off x="5155881" y="3220404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g119a354a198_0_1966"/>
            <p:cNvSpPr/>
            <p:nvPr/>
          </p:nvSpPr>
          <p:spPr>
            <a:xfrm>
              <a:off x="5193029" y="2977515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g119a354a198_0_1966"/>
            <p:cNvSpPr/>
            <p:nvPr/>
          </p:nvSpPr>
          <p:spPr>
            <a:xfrm>
              <a:off x="5291140" y="2752723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g119a354a198_0_1966"/>
            <p:cNvSpPr/>
            <p:nvPr/>
          </p:nvSpPr>
          <p:spPr>
            <a:xfrm>
              <a:off x="5434011" y="2573652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g119a354a198_0_1966"/>
            <p:cNvSpPr/>
            <p:nvPr/>
          </p:nvSpPr>
          <p:spPr>
            <a:xfrm>
              <a:off x="5604510" y="2442208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g119a354a198_0_1966"/>
            <p:cNvSpPr/>
            <p:nvPr/>
          </p:nvSpPr>
          <p:spPr>
            <a:xfrm>
              <a:off x="5412104" y="2451733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g119a354a198_0_1966"/>
            <p:cNvSpPr/>
            <p:nvPr/>
          </p:nvSpPr>
          <p:spPr>
            <a:xfrm>
              <a:off x="5534023" y="2244085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g119a354a198_0_1966"/>
            <p:cNvSpPr/>
            <p:nvPr/>
          </p:nvSpPr>
          <p:spPr>
            <a:xfrm>
              <a:off x="5629272" y="2180187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g119a354a198_0_1966"/>
            <p:cNvSpPr/>
            <p:nvPr/>
          </p:nvSpPr>
          <p:spPr>
            <a:xfrm>
              <a:off x="5366384" y="2163124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g119a354a198_0_1966"/>
            <p:cNvSpPr/>
            <p:nvPr/>
          </p:nvSpPr>
          <p:spPr>
            <a:xfrm>
              <a:off x="5730238" y="2140744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g119a354a198_0_1966"/>
            <p:cNvSpPr/>
            <p:nvPr/>
          </p:nvSpPr>
          <p:spPr>
            <a:xfrm>
              <a:off x="6128206" y="2241837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g119a354a198_0_1966"/>
            <p:cNvSpPr/>
            <p:nvPr/>
          </p:nvSpPr>
          <p:spPr>
            <a:xfrm>
              <a:off x="6304220" y="2196423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g119a354a198_0_1966"/>
            <p:cNvSpPr/>
            <p:nvPr/>
          </p:nvSpPr>
          <p:spPr>
            <a:xfrm>
              <a:off x="6667143" y="2388355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g119a354a198_0_1966"/>
            <p:cNvSpPr/>
            <p:nvPr/>
          </p:nvSpPr>
          <p:spPr>
            <a:xfrm>
              <a:off x="6644398" y="2477449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g119a354a198_0_1966"/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g119a354a198_0_1966"/>
            <p:cNvSpPr/>
            <p:nvPr/>
          </p:nvSpPr>
          <p:spPr>
            <a:xfrm>
              <a:off x="6714169" y="2412683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g119a354a198_0_1966"/>
            <p:cNvSpPr/>
            <p:nvPr/>
          </p:nvSpPr>
          <p:spPr>
            <a:xfrm>
              <a:off x="6755132" y="2518406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g119a354a198_0_1966"/>
            <p:cNvSpPr/>
            <p:nvPr/>
          </p:nvSpPr>
          <p:spPr>
            <a:xfrm>
              <a:off x="6782749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" name="Google Shape;161;g119a354a198_0_1966"/>
            <p:cNvGrpSpPr/>
            <p:nvPr/>
          </p:nvGrpSpPr>
          <p:grpSpPr>
            <a:xfrm>
              <a:off x="4819650" y="4612031"/>
              <a:ext cx="2558414" cy="385762"/>
              <a:chOff x="4819650" y="4612005"/>
              <a:chExt cx="2558414" cy="385762"/>
            </a:xfrm>
          </p:grpSpPr>
          <p:sp>
            <p:nvSpPr>
              <p:cNvPr id="162" name="Google Shape;162;g119a354a198_0_1966"/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g119a354a198_0_1966"/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g119a354a198_0_1966"/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g119a354a198_0_1966"/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g119a354a198_0_1966"/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g119a354a198_0_1966"/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" name="Google Shape;168;g119a354a198_0_1966"/>
            <p:cNvSpPr/>
            <p:nvPr/>
          </p:nvSpPr>
          <p:spPr>
            <a:xfrm>
              <a:off x="5888981" y="2284095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g119a354a198_0_1966"/>
            <p:cNvSpPr/>
            <p:nvPr/>
          </p:nvSpPr>
          <p:spPr>
            <a:xfrm>
              <a:off x="6256974" y="2756533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g119a354a198_0_1966"/>
            <p:cNvSpPr/>
            <p:nvPr/>
          </p:nvSpPr>
          <p:spPr>
            <a:xfrm>
              <a:off x="5572125" y="2767966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solidFill>
              <a:srgbClr val="757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" name="Google Shape;171;g119a354a198_0_1966"/>
            <p:cNvGrpSpPr/>
            <p:nvPr/>
          </p:nvGrpSpPr>
          <p:grpSpPr>
            <a:xfrm>
              <a:off x="4910697" y="3818107"/>
              <a:ext cx="2376312" cy="776751"/>
              <a:chOff x="4910701" y="3818108"/>
              <a:chExt cx="2376312" cy="776751"/>
            </a:xfrm>
          </p:grpSpPr>
          <p:sp>
            <p:nvSpPr>
              <p:cNvPr id="172" name="Google Shape;172;g119a354a198_0_1966"/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g119a354a198_0_1966"/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g119a354a198_0_1966"/>
              <p:cNvSpPr/>
              <p:nvPr/>
            </p:nvSpPr>
            <p:spPr>
              <a:xfrm rot="-4288464">
                <a:off x="5514870" y="4359989"/>
                <a:ext cx="37120" cy="36169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g119a354a198_0_1966"/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g119a354a198_0_1966"/>
              <p:cNvSpPr/>
              <p:nvPr/>
            </p:nvSpPr>
            <p:spPr>
              <a:xfrm rot="-1451706">
                <a:off x="6823932" y="4289955"/>
                <a:ext cx="36210" cy="37162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g119a354a198_0_1966"/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g119a354a198_0_1966"/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g119a354a198_0_1966"/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g119a354a198_0_1966"/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g119a354a198_0_1966"/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solidFill>
                <a:srgbClr val="757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82" name="Google Shape;182;g119a354a198_0_1966"/>
          <p:cNvCxnSpPr/>
          <p:nvPr/>
        </p:nvCxnSpPr>
        <p:spPr>
          <a:xfrm>
            <a:off x="1419285" y="472722"/>
            <a:ext cx="0" cy="708300"/>
          </a:xfrm>
          <a:prstGeom prst="straightConnector1">
            <a:avLst/>
          </a:prstGeom>
          <a:noFill/>
          <a:ln w="9525" cap="flat" cmpd="sng">
            <a:solidFill>
              <a:srgbClr val="B8114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" name="Google Shape;183;g119a354a198_0_1966"/>
          <p:cNvSpPr/>
          <p:nvPr/>
        </p:nvSpPr>
        <p:spPr>
          <a:xfrm>
            <a:off x="0" y="6745403"/>
            <a:ext cx="12192000" cy="130500"/>
          </a:xfrm>
          <a:prstGeom prst="rect">
            <a:avLst/>
          </a:prstGeom>
          <a:solidFill>
            <a:srgbClr val="B90F50"/>
          </a:solidFill>
          <a:ln w="19050" cap="flat" cmpd="sng">
            <a:solidFill>
              <a:srgbClr val="B90F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g119a354a198_0_1966"/>
          <p:cNvGrpSpPr/>
          <p:nvPr/>
        </p:nvGrpSpPr>
        <p:grpSpPr>
          <a:xfrm>
            <a:off x="-10038269" y="6251580"/>
            <a:ext cx="22234031" cy="490550"/>
            <a:chOff x="-9757307" y="6258187"/>
            <a:chExt cx="21948698" cy="484255"/>
          </a:xfrm>
        </p:grpSpPr>
        <p:sp>
          <p:nvSpPr>
            <p:cNvPr id="185" name="Google Shape;185;g119a354a198_0_1966"/>
            <p:cNvSpPr/>
            <p:nvPr/>
          </p:nvSpPr>
          <p:spPr>
            <a:xfrm>
              <a:off x="-9757307" y="6258187"/>
              <a:ext cx="10470371" cy="483649"/>
            </a:xfrm>
            <a:custGeom>
              <a:avLst/>
              <a:gdLst/>
              <a:ahLst/>
              <a:cxnLst/>
              <a:rect l="l" t="t" r="r" b="b"/>
              <a:pathLst>
                <a:path w="10470371" h="483649" extrusionOk="0">
                  <a:moveTo>
                    <a:pt x="10470372" y="483649"/>
                  </a:moveTo>
                  <a:lnTo>
                    <a:pt x="0" y="483649"/>
                  </a:lnTo>
                  <a:lnTo>
                    <a:pt x="0" y="0"/>
                  </a:lnTo>
                  <a:lnTo>
                    <a:pt x="9986722" y="0"/>
                  </a:lnTo>
                  <a:cubicBezTo>
                    <a:pt x="10120226" y="0"/>
                    <a:pt x="10228244" y="108017"/>
                    <a:pt x="10228244" y="241521"/>
                  </a:cubicBezTo>
                  <a:cubicBezTo>
                    <a:pt x="10228244" y="375025"/>
                    <a:pt x="10336868" y="483649"/>
                    <a:pt x="10470372" y="4836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g119a354a198_0_1966"/>
            <p:cNvSpPr/>
            <p:nvPr/>
          </p:nvSpPr>
          <p:spPr>
            <a:xfrm>
              <a:off x="2107576" y="6258187"/>
              <a:ext cx="10083815" cy="484255"/>
            </a:xfrm>
            <a:custGeom>
              <a:avLst/>
              <a:gdLst/>
              <a:ahLst/>
              <a:cxnLst/>
              <a:rect l="l" t="t" r="r" b="b"/>
              <a:pathLst>
                <a:path w="10083815" h="484255" extrusionOk="0">
                  <a:moveTo>
                    <a:pt x="10083816" y="607"/>
                  </a:moveTo>
                  <a:lnTo>
                    <a:pt x="10083816" y="484256"/>
                  </a:lnTo>
                  <a:lnTo>
                    <a:pt x="0" y="484256"/>
                  </a:lnTo>
                  <a:cubicBezTo>
                    <a:pt x="66752" y="484256"/>
                    <a:pt x="127436" y="456948"/>
                    <a:pt x="171129" y="413256"/>
                  </a:cubicBezTo>
                  <a:cubicBezTo>
                    <a:pt x="214821" y="369564"/>
                    <a:pt x="242128" y="308880"/>
                    <a:pt x="242128" y="242128"/>
                  </a:cubicBezTo>
                  <a:cubicBezTo>
                    <a:pt x="242128" y="175376"/>
                    <a:pt x="269436" y="114692"/>
                    <a:pt x="313129" y="71000"/>
                  </a:cubicBezTo>
                  <a:cubicBezTo>
                    <a:pt x="356821" y="27308"/>
                    <a:pt x="417504" y="0"/>
                    <a:pt x="484257" y="0"/>
                  </a:cubicBezTo>
                  <a:lnTo>
                    <a:pt x="100838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g119a354a198_0_1966"/>
          <p:cNvGrpSpPr/>
          <p:nvPr/>
        </p:nvGrpSpPr>
        <p:grpSpPr>
          <a:xfrm>
            <a:off x="6473371" y="6378004"/>
            <a:ext cx="344329" cy="344244"/>
            <a:chOff x="4719818" y="6336659"/>
            <a:chExt cx="344329" cy="344244"/>
          </a:xfrm>
        </p:grpSpPr>
        <p:sp>
          <p:nvSpPr>
            <p:cNvPr id="188" name="Google Shape;188;g119a354a198_0_1966"/>
            <p:cNvSpPr/>
            <p:nvPr/>
          </p:nvSpPr>
          <p:spPr>
            <a:xfrm>
              <a:off x="4719818" y="6336659"/>
              <a:ext cx="177727" cy="344244"/>
            </a:xfrm>
            <a:custGeom>
              <a:avLst/>
              <a:gdLst/>
              <a:ahLst/>
              <a:cxnLst/>
              <a:rect l="l" t="t" r="r" b="b"/>
              <a:pathLst>
                <a:path w="177727" h="344244" extrusionOk="0">
                  <a:moveTo>
                    <a:pt x="143455" y="324582"/>
                  </a:moveTo>
                  <a:cubicBezTo>
                    <a:pt x="135751" y="322500"/>
                    <a:pt x="128412" y="320522"/>
                    <a:pt x="120760" y="318492"/>
                  </a:cubicBezTo>
                  <a:cubicBezTo>
                    <a:pt x="118730" y="322032"/>
                    <a:pt x="116596" y="325727"/>
                    <a:pt x="114410" y="329371"/>
                  </a:cubicBezTo>
                  <a:cubicBezTo>
                    <a:pt x="111859" y="333639"/>
                    <a:pt x="109100" y="334368"/>
                    <a:pt x="104884" y="331922"/>
                  </a:cubicBezTo>
                  <a:cubicBezTo>
                    <a:pt x="92340" y="324738"/>
                    <a:pt x="79847" y="317503"/>
                    <a:pt x="67355" y="310268"/>
                  </a:cubicBezTo>
                  <a:cubicBezTo>
                    <a:pt x="62826" y="307613"/>
                    <a:pt x="62150" y="305011"/>
                    <a:pt x="64700" y="300482"/>
                  </a:cubicBezTo>
                  <a:cubicBezTo>
                    <a:pt x="66730" y="296839"/>
                    <a:pt x="68864" y="293247"/>
                    <a:pt x="70686" y="290020"/>
                  </a:cubicBezTo>
                  <a:cubicBezTo>
                    <a:pt x="65065" y="284450"/>
                    <a:pt x="59651" y="279141"/>
                    <a:pt x="53874" y="273415"/>
                  </a:cubicBezTo>
                  <a:cubicBezTo>
                    <a:pt x="50855" y="275133"/>
                    <a:pt x="47159" y="277319"/>
                    <a:pt x="43463" y="279401"/>
                  </a:cubicBezTo>
                  <a:cubicBezTo>
                    <a:pt x="39091" y="281848"/>
                    <a:pt x="36384" y="281223"/>
                    <a:pt x="33886" y="276903"/>
                  </a:cubicBezTo>
                  <a:cubicBezTo>
                    <a:pt x="26598" y="264306"/>
                    <a:pt x="19311" y="251710"/>
                    <a:pt x="12076" y="239061"/>
                  </a:cubicBezTo>
                  <a:cubicBezTo>
                    <a:pt x="9682" y="234845"/>
                    <a:pt x="10514" y="232086"/>
                    <a:pt x="14783" y="229588"/>
                  </a:cubicBezTo>
                  <a:cubicBezTo>
                    <a:pt x="18270" y="227506"/>
                    <a:pt x="21810" y="225528"/>
                    <a:pt x="25297" y="223498"/>
                  </a:cubicBezTo>
                  <a:cubicBezTo>
                    <a:pt x="25401" y="223445"/>
                    <a:pt x="25453" y="223289"/>
                    <a:pt x="25557" y="223185"/>
                  </a:cubicBezTo>
                  <a:cubicBezTo>
                    <a:pt x="23579" y="215898"/>
                    <a:pt x="21601" y="208559"/>
                    <a:pt x="19467" y="200699"/>
                  </a:cubicBezTo>
                  <a:cubicBezTo>
                    <a:pt x="15459" y="200699"/>
                    <a:pt x="11087" y="200751"/>
                    <a:pt x="6715" y="200699"/>
                  </a:cubicBezTo>
                  <a:cubicBezTo>
                    <a:pt x="1978" y="200647"/>
                    <a:pt x="52" y="198669"/>
                    <a:pt x="0" y="193880"/>
                  </a:cubicBezTo>
                  <a:cubicBezTo>
                    <a:pt x="0" y="179306"/>
                    <a:pt x="0" y="164731"/>
                    <a:pt x="0" y="150157"/>
                  </a:cubicBezTo>
                  <a:cubicBezTo>
                    <a:pt x="0" y="145368"/>
                    <a:pt x="1978" y="143390"/>
                    <a:pt x="6715" y="143390"/>
                  </a:cubicBezTo>
                  <a:cubicBezTo>
                    <a:pt x="10983" y="143338"/>
                    <a:pt x="15303" y="143390"/>
                    <a:pt x="19467" y="143390"/>
                  </a:cubicBezTo>
                  <a:cubicBezTo>
                    <a:pt x="21497" y="135738"/>
                    <a:pt x="23475" y="128451"/>
                    <a:pt x="25557" y="120695"/>
                  </a:cubicBezTo>
                  <a:cubicBezTo>
                    <a:pt x="22174" y="118717"/>
                    <a:pt x="18635" y="116687"/>
                    <a:pt x="15043" y="114605"/>
                  </a:cubicBezTo>
                  <a:cubicBezTo>
                    <a:pt x="10358" y="111898"/>
                    <a:pt x="9578" y="109192"/>
                    <a:pt x="12232" y="104611"/>
                  </a:cubicBezTo>
                  <a:cubicBezTo>
                    <a:pt x="19363" y="92171"/>
                    <a:pt x="26546" y="79782"/>
                    <a:pt x="33730" y="67394"/>
                  </a:cubicBezTo>
                  <a:cubicBezTo>
                    <a:pt x="36436" y="62709"/>
                    <a:pt x="39039" y="62085"/>
                    <a:pt x="43776" y="64792"/>
                  </a:cubicBezTo>
                  <a:cubicBezTo>
                    <a:pt x="47315" y="66769"/>
                    <a:pt x="50803" y="68852"/>
                    <a:pt x="53978" y="70673"/>
                  </a:cubicBezTo>
                  <a:cubicBezTo>
                    <a:pt x="59495" y="65104"/>
                    <a:pt x="64804" y="59690"/>
                    <a:pt x="70582" y="53861"/>
                  </a:cubicBezTo>
                  <a:cubicBezTo>
                    <a:pt x="68812" y="50790"/>
                    <a:pt x="66626" y="47042"/>
                    <a:pt x="64492" y="43242"/>
                  </a:cubicBezTo>
                  <a:cubicBezTo>
                    <a:pt x="62150" y="39078"/>
                    <a:pt x="62826" y="36423"/>
                    <a:pt x="66991" y="33977"/>
                  </a:cubicBezTo>
                  <a:cubicBezTo>
                    <a:pt x="79691" y="26585"/>
                    <a:pt x="92392" y="19246"/>
                    <a:pt x="105145" y="11959"/>
                  </a:cubicBezTo>
                  <a:cubicBezTo>
                    <a:pt x="109048" y="9721"/>
                    <a:pt x="111807" y="10501"/>
                    <a:pt x="114150" y="14405"/>
                  </a:cubicBezTo>
                  <a:cubicBezTo>
                    <a:pt x="116388" y="18049"/>
                    <a:pt x="118470" y="21797"/>
                    <a:pt x="120656" y="25596"/>
                  </a:cubicBezTo>
                  <a:cubicBezTo>
                    <a:pt x="128151" y="23566"/>
                    <a:pt x="135595" y="21588"/>
                    <a:pt x="143351" y="19506"/>
                  </a:cubicBezTo>
                  <a:cubicBezTo>
                    <a:pt x="143351" y="15394"/>
                    <a:pt x="143351" y="11074"/>
                    <a:pt x="143351" y="6806"/>
                  </a:cubicBezTo>
                  <a:cubicBezTo>
                    <a:pt x="143403" y="2017"/>
                    <a:pt x="145329" y="39"/>
                    <a:pt x="150065" y="39"/>
                  </a:cubicBezTo>
                  <a:cubicBezTo>
                    <a:pt x="157092" y="-13"/>
                    <a:pt x="164171" y="-13"/>
                    <a:pt x="171198" y="39"/>
                  </a:cubicBezTo>
                  <a:cubicBezTo>
                    <a:pt x="175675" y="91"/>
                    <a:pt x="177705" y="2121"/>
                    <a:pt x="177705" y="6650"/>
                  </a:cubicBezTo>
                  <a:cubicBezTo>
                    <a:pt x="177757" y="24816"/>
                    <a:pt x="177705" y="42982"/>
                    <a:pt x="177705" y="61148"/>
                  </a:cubicBezTo>
                  <a:cubicBezTo>
                    <a:pt x="177705" y="67134"/>
                    <a:pt x="176091" y="68747"/>
                    <a:pt x="170105" y="68904"/>
                  </a:cubicBezTo>
                  <a:cubicBezTo>
                    <a:pt x="125705" y="69997"/>
                    <a:pt x="87343" y="98573"/>
                    <a:pt x="73705" y="140631"/>
                  </a:cubicBezTo>
                  <a:cubicBezTo>
                    <a:pt x="54654" y="199346"/>
                    <a:pt x="91819" y="261912"/>
                    <a:pt x="152668" y="273363"/>
                  </a:cubicBezTo>
                  <a:cubicBezTo>
                    <a:pt x="158758" y="274508"/>
                    <a:pt x="164952" y="274873"/>
                    <a:pt x="171146" y="275341"/>
                  </a:cubicBezTo>
                  <a:cubicBezTo>
                    <a:pt x="175675" y="275706"/>
                    <a:pt x="177653" y="277475"/>
                    <a:pt x="177653" y="282004"/>
                  </a:cubicBezTo>
                  <a:cubicBezTo>
                    <a:pt x="177653" y="300534"/>
                    <a:pt x="177653" y="319065"/>
                    <a:pt x="177653" y="337595"/>
                  </a:cubicBezTo>
                  <a:cubicBezTo>
                    <a:pt x="177653" y="342124"/>
                    <a:pt x="175623" y="344206"/>
                    <a:pt x="171146" y="344206"/>
                  </a:cubicBezTo>
                  <a:cubicBezTo>
                    <a:pt x="163963" y="344258"/>
                    <a:pt x="156780" y="344258"/>
                    <a:pt x="149649" y="344206"/>
                  </a:cubicBezTo>
                  <a:cubicBezTo>
                    <a:pt x="145381" y="344154"/>
                    <a:pt x="143351" y="342124"/>
                    <a:pt x="143299" y="337803"/>
                  </a:cubicBezTo>
                  <a:cubicBezTo>
                    <a:pt x="143403" y="333223"/>
                    <a:pt x="143455" y="328798"/>
                    <a:pt x="143455" y="324582"/>
                  </a:cubicBezTo>
                  <a:close/>
                  <a:moveTo>
                    <a:pt x="106654" y="24347"/>
                  </a:moveTo>
                  <a:cubicBezTo>
                    <a:pt x="96608" y="30177"/>
                    <a:pt x="86874" y="35799"/>
                    <a:pt x="77037" y="41524"/>
                  </a:cubicBezTo>
                  <a:cubicBezTo>
                    <a:pt x="78286" y="43658"/>
                    <a:pt x="79223" y="45324"/>
                    <a:pt x="80160" y="46938"/>
                  </a:cubicBezTo>
                  <a:cubicBezTo>
                    <a:pt x="81097" y="48603"/>
                    <a:pt x="82086" y="50217"/>
                    <a:pt x="83023" y="51883"/>
                  </a:cubicBezTo>
                  <a:cubicBezTo>
                    <a:pt x="85209" y="55839"/>
                    <a:pt x="84688" y="57817"/>
                    <a:pt x="81461" y="60992"/>
                  </a:cubicBezTo>
                  <a:cubicBezTo>
                    <a:pt x="74642" y="67654"/>
                    <a:pt x="67876" y="74421"/>
                    <a:pt x="61213" y="81240"/>
                  </a:cubicBezTo>
                  <a:cubicBezTo>
                    <a:pt x="57986" y="84519"/>
                    <a:pt x="56060" y="85040"/>
                    <a:pt x="52104" y="82801"/>
                  </a:cubicBezTo>
                  <a:cubicBezTo>
                    <a:pt x="48720" y="80876"/>
                    <a:pt x="45337" y="78898"/>
                    <a:pt x="41693" y="76815"/>
                  </a:cubicBezTo>
                  <a:cubicBezTo>
                    <a:pt x="35916" y="86809"/>
                    <a:pt x="30294" y="96491"/>
                    <a:pt x="24568" y="106485"/>
                  </a:cubicBezTo>
                  <a:cubicBezTo>
                    <a:pt x="28108" y="108515"/>
                    <a:pt x="31491" y="110493"/>
                    <a:pt x="34875" y="112471"/>
                  </a:cubicBezTo>
                  <a:cubicBezTo>
                    <a:pt x="38779" y="114813"/>
                    <a:pt x="39403" y="116843"/>
                    <a:pt x="38206" y="121112"/>
                  </a:cubicBezTo>
                  <a:cubicBezTo>
                    <a:pt x="35603" y="130377"/>
                    <a:pt x="33157" y="139694"/>
                    <a:pt x="30763" y="149063"/>
                  </a:cubicBezTo>
                  <a:cubicBezTo>
                    <a:pt x="29722" y="153071"/>
                    <a:pt x="27952" y="154685"/>
                    <a:pt x="23788" y="154737"/>
                  </a:cubicBezTo>
                  <a:cubicBezTo>
                    <a:pt x="19780" y="154789"/>
                    <a:pt x="15772" y="154737"/>
                    <a:pt x="11816" y="154737"/>
                  </a:cubicBezTo>
                  <a:cubicBezTo>
                    <a:pt x="11816" y="166501"/>
                    <a:pt x="11816" y="177796"/>
                    <a:pt x="11816" y="189195"/>
                  </a:cubicBezTo>
                  <a:cubicBezTo>
                    <a:pt x="15928" y="189195"/>
                    <a:pt x="19728" y="189195"/>
                    <a:pt x="23527" y="189195"/>
                  </a:cubicBezTo>
                  <a:cubicBezTo>
                    <a:pt x="27952" y="189195"/>
                    <a:pt x="29722" y="190809"/>
                    <a:pt x="30763" y="194973"/>
                  </a:cubicBezTo>
                  <a:cubicBezTo>
                    <a:pt x="33105" y="204186"/>
                    <a:pt x="35499" y="213400"/>
                    <a:pt x="38102" y="222561"/>
                  </a:cubicBezTo>
                  <a:cubicBezTo>
                    <a:pt x="39351" y="227037"/>
                    <a:pt x="38779" y="229067"/>
                    <a:pt x="34719" y="231461"/>
                  </a:cubicBezTo>
                  <a:cubicBezTo>
                    <a:pt x="31387" y="233439"/>
                    <a:pt x="28004" y="235365"/>
                    <a:pt x="24568" y="237395"/>
                  </a:cubicBezTo>
                  <a:cubicBezTo>
                    <a:pt x="30346" y="247493"/>
                    <a:pt x="35916" y="257175"/>
                    <a:pt x="41433" y="266701"/>
                  </a:cubicBezTo>
                  <a:cubicBezTo>
                    <a:pt x="42110" y="266596"/>
                    <a:pt x="42370" y="266649"/>
                    <a:pt x="42526" y="266544"/>
                  </a:cubicBezTo>
                  <a:cubicBezTo>
                    <a:pt x="45649" y="264775"/>
                    <a:pt x="48720" y="262953"/>
                    <a:pt x="51844" y="261183"/>
                  </a:cubicBezTo>
                  <a:cubicBezTo>
                    <a:pt x="56060" y="258789"/>
                    <a:pt x="57882" y="259257"/>
                    <a:pt x="61265" y="262693"/>
                  </a:cubicBezTo>
                  <a:cubicBezTo>
                    <a:pt x="67823" y="269459"/>
                    <a:pt x="74486" y="276122"/>
                    <a:pt x="81253" y="282680"/>
                  </a:cubicBezTo>
                  <a:cubicBezTo>
                    <a:pt x="84844" y="286168"/>
                    <a:pt x="85313" y="287886"/>
                    <a:pt x="82762" y="292362"/>
                  </a:cubicBezTo>
                  <a:cubicBezTo>
                    <a:pt x="80888" y="295641"/>
                    <a:pt x="79015" y="298921"/>
                    <a:pt x="77037" y="302408"/>
                  </a:cubicBezTo>
                  <a:cubicBezTo>
                    <a:pt x="87083" y="308186"/>
                    <a:pt x="96764" y="313807"/>
                    <a:pt x="106654" y="319533"/>
                  </a:cubicBezTo>
                  <a:cubicBezTo>
                    <a:pt x="108736" y="315942"/>
                    <a:pt x="110662" y="312506"/>
                    <a:pt x="112692" y="309175"/>
                  </a:cubicBezTo>
                  <a:cubicBezTo>
                    <a:pt x="114982" y="305323"/>
                    <a:pt x="117012" y="304750"/>
                    <a:pt x="121385" y="305948"/>
                  </a:cubicBezTo>
                  <a:cubicBezTo>
                    <a:pt x="130546" y="308498"/>
                    <a:pt x="139759" y="310945"/>
                    <a:pt x="148972" y="313287"/>
                  </a:cubicBezTo>
                  <a:cubicBezTo>
                    <a:pt x="153240" y="314380"/>
                    <a:pt x="154854" y="316046"/>
                    <a:pt x="154906" y="320418"/>
                  </a:cubicBezTo>
                  <a:cubicBezTo>
                    <a:pt x="154906" y="324426"/>
                    <a:pt x="154906" y="328434"/>
                    <a:pt x="154906" y="332390"/>
                  </a:cubicBezTo>
                  <a:cubicBezTo>
                    <a:pt x="159018" y="332390"/>
                    <a:pt x="162558" y="332390"/>
                    <a:pt x="166201" y="332390"/>
                  </a:cubicBezTo>
                  <a:cubicBezTo>
                    <a:pt x="166201" y="317087"/>
                    <a:pt x="166201" y="301992"/>
                    <a:pt x="166201" y="286845"/>
                  </a:cubicBezTo>
                  <a:cubicBezTo>
                    <a:pt x="105769" y="283409"/>
                    <a:pt x="59651" y="234272"/>
                    <a:pt x="57465" y="176859"/>
                  </a:cubicBezTo>
                  <a:cubicBezTo>
                    <a:pt x="56372" y="148022"/>
                    <a:pt x="64752" y="122153"/>
                    <a:pt x="82971" y="99770"/>
                  </a:cubicBezTo>
                  <a:cubicBezTo>
                    <a:pt x="104364" y="73484"/>
                    <a:pt x="132420" y="59690"/>
                    <a:pt x="166201" y="57088"/>
                  </a:cubicBezTo>
                  <a:cubicBezTo>
                    <a:pt x="166201" y="41785"/>
                    <a:pt x="166201" y="26638"/>
                    <a:pt x="166201" y="11490"/>
                  </a:cubicBezTo>
                  <a:cubicBezTo>
                    <a:pt x="162349" y="11490"/>
                    <a:pt x="158758" y="11490"/>
                    <a:pt x="154906" y="11490"/>
                  </a:cubicBezTo>
                  <a:cubicBezTo>
                    <a:pt x="154906" y="15655"/>
                    <a:pt x="154906" y="19611"/>
                    <a:pt x="154906" y="23514"/>
                  </a:cubicBezTo>
                  <a:cubicBezTo>
                    <a:pt x="154854" y="27679"/>
                    <a:pt x="153240" y="29448"/>
                    <a:pt x="149232" y="30489"/>
                  </a:cubicBezTo>
                  <a:cubicBezTo>
                    <a:pt x="139915" y="32884"/>
                    <a:pt x="130598" y="35330"/>
                    <a:pt x="121281" y="37881"/>
                  </a:cubicBezTo>
                  <a:cubicBezTo>
                    <a:pt x="117012" y="39078"/>
                    <a:pt x="114982" y="38453"/>
                    <a:pt x="112640" y="34549"/>
                  </a:cubicBezTo>
                  <a:cubicBezTo>
                    <a:pt x="110714" y="31374"/>
                    <a:pt x="108840" y="28043"/>
                    <a:pt x="106654" y="24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g119a354a198_0_1966"/>
            <p:cNvSpPr/>
            <p:nvPr/>
          </p:nvSpPr>
          <p:spPr>
            <a:xfrm>
              <a:off x="4800186" y="6416806"/>
              <a:ext cx="183534" cy="183586"/>
            </a:xfrm>
            <a:custGeom>
              <a:avLst/>
              <a:gdLst/>
              <a:ahLst/>
              <a:cxnLst/>
              <a:rect l="l" t="t" r="r" b="b"/>
              <a:pathLst>
                <a:path w="183534" h="183586" extrusionOk="0">
                  <a:moveTo>
                    <a:pt x="183535" y="91715"/>
                  </a:moveTo>
                  <a:cubicBezTo>
                    <a:pt x="183535" y="142466"/>
                    <a:pt x="142518" y="183587"/>
                    <a:pt x="91871" y="183587"/>
                  </a:cubicBezTo>
                  <a:cubicBezTo>
                    <a:pt x="41121" y="183587"/>
                    <a:pt x="0" y="142570"/>
                    <a:pt x="0" y="91872"/>
                  </a:cubicBezTo>
                  <a:cubicBezTo>
                    <a:pt x="0" y="40965"/>
                    <a:pt x="41069" y="-52"/>
                    <a:pt x="92028" y="0"/>
                  </a:cubicBezTo>
                  <a:cubicBezTo>
                    <a:pt x="142518" y="104"/>
                    <a:pt x="183535" y="41173"/>
                    <a:pt x="183535" y="91715"/>
                  </a:cubicBezTo>
                  <a:close/>
                  <a:moveTo>
                    <a:pt x="58975" y="18999"/>
                  </a:moveTo>
                  <a:cubicBezTo>
                    <a:pt x="61577" y="24204"/>
                    <a:pt x="63972" y="29253"/>
                    <a:pt x="66678" y="34146"/>
                  </a:cubicBezTo>
                  <a:cubicBezTo>
                    <a:pt x="67355" y="35395"/>
                    <a:pt x="68708" y="36436"/>
                    <a:pt x="70010" y="37113"/>
                  </a:cubicBezTo>
                  <a:cubicBezTo>
                    <a:pt x="75735" y="40080"/>
                    <a:pt x="81513" y="42891"/>
                    <a:pt x="87239" y="45806"/>
                  </a:cubicBezTo>
                  <a:cubicBezTo>
                    <a:pt x="92132" y="48304"/>
                    <a:pt x="93016" y="51219"/>
                    <a:pt x="90206" y="55904"/>
                  </a:cubicBezTo>
                  <a:cubicBezTo>
                    <a:pt x="85937" y="63087"/>
                    <a:pt x="81201" y="70010"/>
                    <a:pt x="77453" y="77453"/>
                  </a:cubicBezTo>
                  <a:cubicBezTo>
                    <a:pt x="74122" y="84064"/>
                    <a:pt x="69801" y="87187"/>
                    <a:pt x="62254" y="86146"/>
                  </a:cubicBezTo>
                  <a:cubicBezTo>
                    <a:pt x="58350" y="85573"/>
                    <a:pt x="53249" y="84897"/>
                    <a:pt x="50490" y="86822"/>
                  </a:cubicBezTo>
                  <a:cubicBezTo>
                    <a:pt x="47888" y="88644"/>
                    <a:pt x="47575" y="93797"/>
                    <a:pt x="46274" y="97493"/>
                  </a:cubicBezTo>
                  <a:cubicBezTo>
                    <a:pt x="44608" y="102334"/>
                    <a:pt x="43359" y="103219"/>
                    <a:pt x="38154" y="103219"/>
                  </a:cubicBezTo>
                  <a:cubicBezTo>
                    <a:pt x="29722" y="103219"/>
                    <a:pt x="21237" y="103219"/>
                    <a:pt x="11868" y="103219"/>
                  </a:cubicBezTo>
                  <a:cubicBezTo>
                    <a:pt x="14158" y="110923"/>
                    <a:pt x="16240" y="118002"/>
                    <a:pt x="18426" y="125237"/>
                  </a:cubicBezTo>
                  <a:cubicBezTo>
                    <a:pt x="20196" y="124716"/>
                    <a:pt x="21081" y="124456"/>
                    <a:pt x="22018" y="124144"/>
                  </a:cubicBezTo>
                  <a:cubicBezTo>
                    <a:pt x="30867" y="121229"/>
                    <a:pt x="39663" y="118366"/>
                    <a:pt x="48460" y="115347"/>
                  </a:cubicBezTo>
                  <a:cubicBezTo>
                    <a:pt x="51323" y="114358"/>
                    <a:pt x="53717" y="114670"/>
                    <a:pt x="56112" y="116544"/>
                  </a:cubicBezTo>
                  <a:cubicBezTo>
                    <a:pt x="61317" y="120552"/>
                    <a:pt x="66730" y="124300"/>
                    <a:pt x="71831" y="128412"/>
                  </a:cubicBezTo>
                  <a:cubicBezTo>
                    <a:pt x="73861" y="130026"/>
                    <a:pt x="75111" y="129869"/>
                    <a:pt x="76985" y="128308"/>
                  </a:cubicBezTo>
                  <a:cubicBezTo>
                    <a:pt x="84168" y="122374"/>
                    <a:pt x="91455" y="116596"/>
                    <a:pt x="98794" y="110818"/>
                  </a:cubicBezTo>
                  <a:cubicBezTo>
                    <a:pt x="102282" y="108060"/>
                    <a:pt x="104832" y="108164"/>
                    <a:pt x="107955" y="111235"/>
                  </a:cubicBezTo>
                  <a:cubicBezTo>
                    <a:pt x="113317" y="116492"/>
                    <a:pt x="118730" y="121749"/>
                    <a:pt x="123883" y="127267"/>
                  </a:cubicBezTo>
                  <a:cubicBezTo>
                    <a:pt x="125132" y="128620"/>
                    <a:pt x="125965" y="130754"/>
                    <a:pt x="126069" y="132628"/>
                  </a:cubicBezTo>
                  <a:cubicBezTo>
                    <a:pt x="126382" y="137729"/>
                    <a:pt x="126173" y="142882"/>
                    <a:pt x="126173" y="148035"/>
                  </a:cubicBezTo>
                  <a:cubicBezTo>
                    <a:pt x="126173" y="152252"/>
                    <a:pt x="124976" y="153813"/>
                    <a:pt x="120916" y="154906"/>
                  </a:cubicBezTo>
                  <a:cubicBezTo>
                    <a:pt x="115086" y="156468"/>
                    <a:pt x="109257" y="157925"/>
                    <a:pt x="103427" y="159435"/>
                  </a:cubicBezTo>
                  <a:cubicBezTo>
                    <a:pt x="103427" y="163391"/>
                    <a:pt x="103427" y="167034"/>
                    <a:pt x="103427" y="171042"/>
                  </a:cubicBezTo>
                  <a:cubicBezTo>
                    <a:pt x="126382" y="167295"/>
                    <a:pt x="144287" y="155999"/>
                    <a:pt x="157821" y="137313"/>
                  </a:cubicBezTo>
                  <a:cubicBezTo>
                    <a:pt x="151887" y="131379"/>
                    <a:pt x="146109" y="125653"/>
                    <a:pt x="140384" y="119927"/>
                  </a:cubicBezTo>
                  <a:cubicBezTo>
                    <a:pt x="136896" y="116388"/>
                    <a:pt x="136688" y="114358"/>
                    <a:pt x="139447" y="110194"/>
                  </a:cubicBezTo>
                  <a:cubicBezTo>
                    <a:pt x="141997" y="106290"/>
                    <a:pt x="144600" y="102438"/>
                    <a:pt x="147150" y="98534"/>
                  </a:cubicBezTo>
                  <a:cubicBezTo>
                    <a:pt x="147671" y="97753"/>
                    <a:pt x="148452" y="96764"/>
                    <a:pt x="148295" y="96036"/>
                  </a:cubicBezTo>
                  <a:cubicBezTo>
                    <a:pt x="147306" y="91455"/>
                    <a:pt x="146109" y="86927"/>
                    <a:pt x="144964" y="82138"/>
                  </a:cubicBezTo>
                  <a:cubicBezTo>
                    <a:pt x="141112" y="83387"/>
                    <a:pt x="137833" y="84376"/>
                    <a:pt x="134606" y="85521"/>
                  </a:cubicBezTo>
                  <a:cubicBezTo>
                    <a:pt x="131379" y="86666"/>
                    <a:pt x="128828" y="85938"/>
                    <a:pt x="126746" y="83127"/>
                  </a:cubicBezTo>
                  <a:cubicBezTo>
                    <a:pt x="121385" y="75944"/>
                    <a:pt x="115867" y="68865"/>
                    <a:pt x="110766" y="61525"/>
                  </a:cubicBezTo>
                  <a:cubicBezTo>
                    <a:pt x="109569" y="59808"/>
                    <a:pt x="109048" y="56997"/>
                    <a:pt x="109413" y="54915"/>
                  </a:cubicBezTo>
                  <a:cubicBezTo>
                    <a:pt x="110766" y="48044"/>
                    <a:pt x="112692" y="41225"/>
                    <a:pt x="114462" y="34458"/>
                  </a:cubicBezTo>
                  <a:cubicBezTo>
                    <a:pt x="115711" y="29670"/>
                    <a:pt x="117064" y="28681"/>
                    <a:pt x="122009" y="28681"/>
                  </a:cubicBezTo>
                  <a:cubicBezTo>
                    <a:pt x="128047" y="28681"/>
                    <a:pt x="134033" y="28681"/>
                    <a:pt x="140644" y="28681"/>
                  </a:cubicBezTo>
                  <a:cubicBezTo>
                    <a:pt x="118730" y="10358"/>
                    <a:pt x="84220" y="6298"/>
                    <a:pt x="58975" y="18999"/>
                  </a:cubicBezTo>
                  <a:close/>
                  <a:moveTo>
                    <a:pt x="11399" y="91819"/>
                  </a:moveTo>
                  <a:cubicBezTo>
                    <a:pt x="19363" y="91819"/>
                    <a:pt x="26859" y="91872"/>
                    <a:pt x="34354" y="91715"/>
                  </a:cubicBezTo>
                  <a:cubicBezTo>
                    <a:pt x="35135" y="91715"/>
                    <a:pt x="36228" y="90466"/>
                    <a:pt x="36592" y="89581"/>
                  </a:cubicBezTo>
                  <a:cubicBezTo>
                    <a:pt x="37946" y="86146"/>
                    <a:pt x="39039" y="82606"/>
                    <a:pt x="40184" y="79119"/>
                  </a:cubicBezTo>
                  <a:cubicBezTo>
                    <a:pt x="41225" y="75996"/>
                    <a:pt x="43255" y="74538"/>
                    <a:pt x="46638" y="74590"/>
                  </a:cubicBezTo>
                  <a:cubicBezTo>
                    <a:pt x="52156" y="74694"/>
                    <a:pt x="57621" y="74642"/>
                    <a:pt x="63139" y="74590"/>
                  </a:cubicBezTo>
                  <a:cubicBezTo>
                    <a:pt x="64128" y="74590"/>
                    <a:pt x="65533" y="74382"/>
                    <a:pt x="65950" y="73705"/>
                  </a:cubicBezTo>
                  <a:cubicBezTo>
                    <a:pt x="69958" y="67303"/>
                    <a:pt x="73809" y="60745"/>
                    <a:pt x="77869" y="54030"/>
                  </a:cubicBezTo>
                  <a:cubicBezTo>
                    <a:pt x="72560" y="51375"/>
                    <a:pt x="67511" y="49189"/>
                    <a:pt x="62826" y="46378"/>
                  </a:cubicBezTo>
                  <a:cubicBezTo>
                    <a:pt x="60536" y="45025"/>
                    <a:pt x="58350" y="42891"/>
                    <a:pt x="56997" y="40548"/>
                  </a:cubicBezTo>
                  <a:cubicBezTo>
                    <a:pt x="53978" y="35343"/>
                    <a:pt x="51479" y="29774"/>
                    <a:pt x="48668" y="24152"/>
                  </a:cubicBezTo>
                  <a:cubicBezTo>
                    <a:pt x="24777" y="40600"/>
                    <a:pt x="12492" y="62775"/>
                    <a:pt x="11399" y="91819"/>
                  </a:cubicBezTo>
                  <a:close/>
                  <a:moveTo>
                    <a:pt x="24881" y="135543"/>
                  </a:moveTo>
                  <a:cubicBezTo>
                    <a:pt x="40288" y="160528"/>
                    <a:pt x="70426" y="173281"/>
                    <a:pt x="91819" y="171615"/>
                  </a:cubicBezTo>
                  <a:cubicBezTo>
                    <a:pt x="91819" y="166410"/>
                    <a:pt x="91819" y="161153"/>
                    <a:pt x="91819" y="155895"/>
                  </a:cubicBezTo>
                  <a:cubicBezTo>
                    <a:pt x="91819" y="151731"/>
                    <a:pt x="93016" y="150222"/>
                    <a:pt x="97181" y="149129"/>
                  </a:cubicBezTo>
                  <a:cubicBezTo>
                    <a:pt x="103010" y="147619"/>
                    <a:pt x="108840" y="146110"/>
                    <a:pt x="114774" y="144600"/>
                  </a:cubicBezTo>
                  <a:cubicBezTo>
                    <a:pt x="114774" y="142258"/>
                    <a:pt x="114878" y="140228"/>
                    <a:pt x="114722" y="138198"/>
                  </a:cubicBezTo>
                  <a:cubicBezTo>
                    <a:pt x="114618" y="136636"/>
                    <a:pt x="114618" y="134606"/>
                    <a:pt x="113733" y="133565"/>
                  </a:cubicBezTo>
                  <a:cubicBezTo>
                    <a:pt x="110402" y="129661"/>
                    <a:pt x="106758" y="126122"/>
                    <a:pt x="103115" y="122374"/>
                  </a:cubicBezTo>
                  <a:cubicBezTo>
                    <a:pt x="94942" y="128880"/>
                    <a:pt x="87239" y="135075"/>
                    <a:pt x="79483" y="141217"/>
                  </a:cubicBezTo>
                  <a:cubicBezTo>
                    <a:pt x="75631" y="144288"/>
                    <a:pt x="73861" y="144288"/>
                    <a:pt x="69958" y="141425"/>
                  </a:cubicBezTo>
                  <a:cubicBezTo>
                    <a:pt x="64232" y="137157"/>
                    <a:pt x="58506" y="132784"/>
                    <a:pt x="52728" y="128620"/>
                  </a:cubicBezTo>
                  <a:cubicBezTo>
                    <a:pt x="51792" y="127943"/>
                    <a:pt x="50282" y="127319"/>
                    <a:pt x="49345" y="127579"/>
                  </a:cubicBezTo>
                  <a:cubicBezTo>
                    <a:pt x="41173" y="130078"/>
                    <a:pt x="33209" y="132784"/>
                    <a:pt x="24881" y="135543"/>
                  </a:cubicBezTo>
                  <a:close/>
                  <a:moveTo>
                    <a:pt x="124976" y="40184"/>
                  </a:moveTo>
                  <a:cubicBezTo>
                    <a:pt x="123831" y="44869"/>
                    <a:pt x="122582" y="49241"/>
                    <a:pt x="121749" y="53665"/>
                  </a:cubicBezTo>
                  <a:cubicBezTo>
                    <a:pt x="121489" y="55071"/>
                    <a:pt x="121801" y="56945"/>
                    <a:pt x="122582" y="58142"/>
                  </a:cubicBezTo>
                  <a:cubicBezTo>
                    <a:pt x="125393" y="62306"/>
                    <a:pt x="128724" y="66054"/>
                    <a:pt x="131431" y="70270"/>
                  </a:cubicBezTo>
                  <a:cubicBezTo>
                    <a:pt x="133305" y="73185"/>
                    <a:pt x="135178" y="73601"/>
                    <a:pt x="138197" y="72248"/>
                  </a:cubicBezTo>
                  <a:cubicBezTo>
                    <a:pt x="140748" y="71051"/>
                    <a:pt x="143611" y="70374"/>
                    <a:pt x="146318" y="69541"/>
                  </a:cubicBezTo>
                  <a:cubicBezTo>
                    <a:pt x="151002" y="68084"/>
                    <a:pt x="153657" y="69437"/>
                    <a:pt x="154906" y="74174"/>
                  </a:cubicBezTo>
                  <a:cubicBezTo>
                    <a:pt x="156780" y="81201"/>
                    <a:pt x="158706" y="88176"/>
                    <a:pt x="160163" y="95307"/>
                  </a:cubicBezTo>
                  <a:cubicBezTo>
                    <a:pt x="160580" y="97285"/>
                    <a:pt x="159955" y="99835"/>
                    <a:pt x="159018" y="101657"/>
                  </a:cubicBezTo>
                  <a:cubicBezTo>
                    <a:pt x="157040" y="105301"/>
                    <a:pt x="154438" y="108632"/>
                    <a:pt x="152251" y="112172"/>
                  </a:cubicBezTo>
                  <a:cubicBezTo>
                    <a:pt x="151783" y="112953"/>
                    <a:pt x="151627" y="114618"/>
                    <a:pt x="152095" y="115139"/>
                  </a:cubicBezTo>
                  <a:cubicBezTo>
                    <a:pt x="155843" y="119147"/>
                    <a:pt x="159747" y="122946"/>
                    <a:pt x="163703" y="126902"/>
                  </a:cubicBezTo>
                  <a:cubicBezTo>
                    <a:pt x="177705" y="99315"/>
                    <a:pt x="173697" y="65481"/>
                    <a:pt x="154177" y="41589"/>
                  </a:cubicBezTo>
                  <a:cubicBezTo>
                    <a:pt x="153605" y="40913"/>
                    <a:pt x="152408" y="40340"/>
                    <a:pt x="151523" y="40288"/>
                  </a:cubicBezTo>
                  <a:cubicBezTo>
                    <a:pt x="142778" y="40132"/>
                    <a:pt x="134085" y="40184"/>
                    <a:pt x="124976" y="401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g119a354a198_0_1966"/>
            <p:cNvSpPr/>
            <p:nvPr/>
          </p:nvSpPr>
          <p:spPr>
            <a:xfrm>
              <a:off x="4909338" y="6611944"/>
              <a:ext cx="91573" cy="63200"/>
            </a:xfrm>
            <a:custGeom>
              <a:avLst/>
              <a:gdLst/>
              <a:ahLst/>
              <a:cxnLst/>
              <a:rect l="l" t="t" r="r" b="b"/>
              <a:pathLst>
                <a:path w="91573" h="63200" extrusionOk="0">
                  <a:moveTo>
                    <a:pt x="44400" y="40137"/>
                  </a:moveTo>
                  <a:cubicBezTo>
                    <a:pt x="48512" y="40137"/>
                    <a:pt x="52364" y="40345"/>
                    <a:pt x="56112" y="40032"/>
                  </a:cubicBezTo>
                  <a:cubicBezTo>
                    <a:pt x="57257" y="39928"/>
                    <a:pt x="58662" y="38627"/>
                    <a:pt x="59287" y="37534"/>
                  </a:cubicBezTo>
                  <a:cubicBezTo>
                    <a:pt x="63451" y="30507"/>
                    <a:pt x="71259" y="27124"/>
                    <a:pt x="78858" y="29258"/>
                  </a:cubicBezTo>
                  <a:cubicBezTo>
                    <a:pt x="86926" y="31548"/>
                    <a:pt x="91871" y="38419"/>
                    <a:pt x="91559" y="46955"/>
                  </a:cubicBezTo>
                  <a:cubicBezTo>
                    <a:pt x="91299" y="54451"/>
                    <a:pt x="85521" y="61113"/>
                    <a:pt x="77817" y="62831"/>
                  </a:cubicBezTo>
                  <a:cubicBezTo>
                    <a:pt x="70686" y="64393"/>
                    <a:pt x="63035" y="60905"/>
                    <a:pt x="59391" y="54138"/>
                  </a:cubicBezTo>
                  <a:cubicBezTo>
                    <a:pt x="58298" y="52161"/>
                    <a:pt x="57153" y="51484"/>
                    <a:pt x="55019" y="51536"/>
                  </a:cubicBezTo>
                  <a:cubicBezTo>
                    <a:pt x="50386" y="51692"/>
                    <a:pt x="45701" y="51484"/>
                    <a:pt x="41069" y="51640"/>
                  </a:cubicBezTo>
                  <a:cubicBezTo>
                    <a:pt x="37269" y="51744"/>
                    <a:pt x="35135" y="50078"/>
                    <a:pt x="34094" y="46435"/>
                  </a:cubicBezTo>
                  <a:cubicBezTo>
                    <a:pt x="30867" y="34879"/>
                    <a:pt x="27483" y="23324"/>
                    <a:pt x="24048" y="11508"/>
                  </a:cubicBezTo>
                  <a:cubicBezTo>
                    <a:pt x="16084" y="11508"/>
                    <a:pt x="8120" y="11508"/>
                    <a:pt x="0" y="11508"/>
                  </a:cubicBezTo>
                  <a:cubicBezTo>
                    <a:pt x="0" y="7656"/>
                    <a:pt x="0" y="4117"/>
                    <a:pt x="0" y="57"/>
                  </a:cubicBezTo>
                  <a:cubicBezTo>
                    <a:pt x="2967" y="57"/>
                    <a:pt x="6038" y="57"/>
                    <a:pt x="9057" y="57"/>
                  </a:cubicBezTo>
                  <a:cubicBezTo>
                    <a:pt x="15147" y="57"/>
                    <a:pt x="21237" y="161"/>
                    <a:pt x="27327" y="5"/>
                  </a:cubicBezTo>
                  <a:cubicBezTo>
                    <a:pt x="31127" y="-100"/>
                    <a:pt x="33261" y="1566"/>
                    <a:pt x="34302" y="5210"/>
                  </a:cubicBezTo>
                  <a:cubicBezTo>
                    <a:pt x="37581" y="16713"/>
                    <a:pt x="40965" y="28269"/>
                    <a:pt x="44400" y="40137"/>
                  </a:cubicBezTo>
                  <a:close/>
                  <a:moveTo>
                    <a:pt x="80108" y="45706"/>
                  </a:moveTo>
                  <a:cubicBezTo>
                    <a:pt x="80056" y="42739"/>
                    <a:pt x="77245" y="40032"/>
                    <a:pt x="74278" y="40137"/>
                  </a:cubicBezTo>
                  <a:cubicBezTo>
                    <a:pt x="71311" y="40189"/>
                    <a:pt x="68604" y="42999"/>
                    <a:pt x="68708" y="45966"/>
                  </a:cubicBezTo>
                  <a:cubicBezTo>
                    <a:pt x="68760" y="48933"/>
                    <a:pt x="71571" y="51640"/>
                    <a:pt x="74538" y="51536"/>
                  </a:cubicBezTo>
                  <a:cubicBezTo>
                    <a:pt x="77453" y="51484"/>
                    <a:pt x="80160" y="48673"/>
                    <a:pt x="80108" y="457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g119a354a198_0_1966"/>
            <p:cNvSpPr/>
            <p:nvPr/>
          </p:nvSpPr>
          <p:spPr>
            <a:xfrm>
              <a:off x="4909338" y="6347899"/>
              <a:ext cx="91562" cy="57560"/>
            </a:xfrm>
            <a:custGeom>
              <a:avLst/>
              <a:gdLst/>
              <a:ahLst/>
              <a:cxnLst/>
              <a:rect l="l" t="t" r="r" b="b"/>
              <a:pathLst>
                <a:path w="91562" h="57560" extrusionOk="0">
                  <a:moveTo>
                    <a:pt x="0" y="57455"/>
                  </a:moveTo>
                  <a:cubicBezTo>
                    <a:pt x="0" y="53499"/>
                    <a:pt x="0" y="49960"/>
                    <a:pt x="0" y="46004"/>
                  </a:cubicBezTo>
                  <a:cubicBezTo>
                    <a:pt x="5361" y="46004"/>
                    <a:pt x="10567" y="45900"/>
                    <a:pt x="15772" y="46056"/>
                  </a:cubicBezTo>
                  <a:cubicBezTo>
                    <a:pt x="18218" y="46160"/>
                    <a:pt x="19571" y="45431"/>
                    <a:pt x="20665" y="43089"/>
                  </a:cubicBezTo>
                  <a:cubicBezTo>
                    <a:pt x="24985" y="34032"/>
                    <a:pt x="29670" y="25183"/>
                    <a:pt x="33990" y="16178"/>
                  </a:cubicBezTo>
                  <a:cubicBezTo>
                    <a:pt x="35603" y="12847"/>
                    <a:pt x="37842" y="11389"/>
                    <a:pt x="41589" y="11545"/>
                  </a:cubicBezTo>
                  <a:cubicBezTo>
                    <a:pt x="46222" y="11754"/>
                    <a:pt x="50907" y="11754"/>
                    <a:pt x="55539" y="11493"/>
                  </a:cubicBezTo>
                  <a:cubicBezTo>
                    <a:pt x="56736" y="11441"/>
                    <a:pt x="58402" y="10452"/>
                    <a:pt x="58975" y="9411"/>
                  </a:cubicBezTo>
                  <a:cubicBezTo>
                    <a:pt x="63035" y="2228"/>
                    <a:pt x="70738" y="-1415"/>
                    <a:pt x="78286" y="511"/>
                  </a:cubicBezTo>
                  <a:cubicBezTo>
                    <a:pt x="86042" y="2488"/>
                    <a:pt x="91403" y="9047"/>
                    <a:pt x="91559" y="16751"/>
                  </a:cubicBezTo>
                  <a:cubicBezTo>
                    <a:pt x="91715" y="25079"/>
                    <a:pt x="86718" y="31794"/>
                    <a:pt x="78702" y="33980"/>
                  </a:cubicBezTo>
                  <a:cubicBezTo>
                    <a:pt x="71103" y="36062"/>
                    <a:pt x="63191" y="32731"/>
                    <a:pt x="59287" y="25495"/>
                  </a:cubicBezTo>
                  <a:cubicBezTo>
                    <a:pt x="58298" y="23622"/>
                    <a:pt x="57205" y="22945"/>
                    <a:pt x="55175" y="23049"/>
                  </a:cubicBezTo>
                  <a:cubicBezTo>
                    <a:pt x="51375" y="23257"/>
                    <a:pt x="46742" y="21956"/>
                    <a:pt x="43984" y="23674"/>
                  </a:cubicBezTo>
                  <a:cubicBezTo>
                    <a:pt x="41173" y="25391"/>
                    <a:pt x="40184" y="30024"/>
                    <a:pt x="38466" y="33407"/>
                  </a:cubicBezTo>
                  <a:cubicBezTo>
                    <a:pt x="35135" y="40018"/>
                    <a:pt x="31752" y="46576"/>
                    <a:pt x="28524" y="53239"/>
                  </a:cubicBezTo>
                  <a:cubicBezTo>
                    <a:pt x="27067" y="56310"/>
                    <a:pt x="24881" y="57611"/>
                    <a:pt x="21445" y="57559"/>
                  </a:cubicBezTo>
                  <a:cubicBezTo>
                    <a:pt x="14418" y="57351"/>
                    <a:pt x="7391" y="57455"/>
                    <a:pt x="0" y="57455"/>
                  </a:cubicBezTo>
                  <a:close/>
                  <a:moveTo>
                    <a:pt x="80108" y="17271"/>
                  </a:moveTo>
                  <a:cubicBezTo>
                    <a:pt x="80108" y="14304"/>
                    <a:pt x="77297" y="11598"/>
                    <a:pt x="74382" y="11598"/>
                  </a:cubicBezTo>
                  <a:cubicBezTo>
                    <a:pt x="71415" y="11598"/>
                    <a:pt x="68656" y="14408"/>
                    <a:pt x="68708" y="17323"/>
                  </a:cubicBezTo>
                  <a:cubicBezTo>
                    <a:pt x="68760" y="20290"/>
                    <a:pt x="71519" y="22997"/>
                    <a:pt x="74434" y="22997"/>
                  </a:cubicBezTo>
                  <a:cubicBezTo>
                    <a:pt x="77401" y="22997"/>
                    <a:pt x="80108" y="20238"/>
                    <a:pt x="80108" y="172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g119a354a198_0_1966"/>
            <p:cNvSpPr/>
            <p:nvPr/>
          </p:nvSpPr>
          <p:spPr>
            <a:xfrm>
              <a:off x="4966700" y="6399581"/>
              <a:ext cx="85885" cy="40233"/>
            </a:xfrm>
            <a:custGeom>
              <a:avLst/>
              <a:gdLst/>
              <a:ahLst/>
              <a:cxnLst/>
              <a:rect l="l" t="t" r="r" b="b"/>
              <a:pathLst>
                <a:path w="85885" h="40233" extrusionOk="0">
                  <a:moveTo>
                    <a:pt x="0" y="40180"/>
                  </a:moveTo>
                  <a:cubicBezTo>
                    <a:pt x="0" y="36276"/>
                    <a:pt x="0" y="32736"/>
                    <a:pt x="0" y="28728"/>
                  </a:cubicBezTo>
                  <a:cubicBezTo>
                    <a:pt x="2655" y="28728"/>
                    <a:pt x="5257" y="28416"/>
                    <a:pt x="7808" y="28780"/>
                  </a:cubicBezTo>
                  <a:cubicBezTo>
                    <a:pt x="12544" y="29561"/>
                    <a:pt x="15355" y="27635"/>
                    <a:pt x="17437" y="23575"/>
                  </a:cubicBezTo>
                  <a:cubicBezTo>
                    <a:pt x="18895" y="20712"/>
                    <a:pt x="21081" y="18266"/>
                    <a:pt x="22695" y="15507"/>
                  </a:cubicBezTo>
                  <a:cubicBezTo>
                    <a:pt x="24412" y="12644"/>
                    <a:pt x="26651" y="11395"/>
                    <a:pt x="30034" y="11499"/>
                  </a:cubicBezTo>
                  <a:cubicBezTo>
                    <a:pt x="36384" y="11707"/>
                    <a:pt x="42682" y="11447"/>
                    <a:pt x="49033" y="11603"/>
                  </a:cubicBezTo>
                  <a:cubicBezTo>
                    <a:pt x="51271" y="11655"/>
                    <a:pt x="52572" y="11135"/>
                    <a:pt x="53769" y="8949"/>
                  </a:cubicBezTo>
                  <a:cubicBezTo>
                    <a:pt x="57569" y="1870"/>
                    <a:pt x="65481" y="-1410"/>
                    <a:pt x="72925" y="568"/>
                  </a:cubicBezTo>
                  <a:cubicBezTo>
                    <a:pt x="80784" y="2702"/>
                    <a:pt x="85885" y="9313"/>
                    <a:pt x="85885" y="17381"/>
                  </a:cubicBezTo>
                  <a:cubicBezTo>
                    <a:pt x="85885" y="25345"/>
                    <a:pt x="80628" y="31955"/>
                    <a:pt x="72716" y="34038"/>
                  </a:cubicBezTo>
                  <a:cubicBezTo>
                    <a:pt x="65325" y="35963"/>
                    <a:pt x="57517" y="32528"/>
                    <a:pt x="53665" y="25397"/>
                  </a:cubicBezTo>
                  <a:cubicBezTo>
                    <a:pt x="52624" y="23523"/>
                    <a:pt x="51583" y="22898"/>
                    <a:pt x="49553" y="22951"/>
                  </a:cubicBezTo>
                  <a:cubicBezTo>
                    <a:pt x="43828" y="23055"/>
                    <a:pt x="37165" y="21233"/>
                    <a:pt x="32584" y="23523"/>
                  </a:cubicBezTo>
                  <a:cubicBezTo>
                    <a:pt x="28108" y="25813"/>
                    <a:pt x="25662" y="32216"/>
                    <a:pt x="22434" y="36848"/>
                  </a:cubicBezTo>
                  <a:cubicBezTo>
                    <a:pt x="20873" y="39087"/>
                    <a:pt x="18999" y="40284"/>
                    <a:pt x="16188" y="40232"/>
                  </a:cubicBezTo>
                  <a:cubicBezTo>
                    <a:pt x="10931" y="40128"/>
                    <a:pt x="5674" y="40180"/>
                    <a:pt x="0" y="40180"/>
                  </a:cubicBezTo>
                  <a:close/>
                  <a:moveTo>
                    <a:pt x="74382" y="17121"/>
                  </a:moveTo>
                  <a:cubicBezTo>
                    <a:pt x="74278" y="14154"/>
                    <a:pt x="71467" y="11447"/>
                    <a:pt x="68552" y="11551"/>
                  </a:cubicBezTo>
                  <a:cubicBezTo>
                    <a:pt x="65585" y="11655"/>
                    <a:pt x="62931" y="14466"/>
                    <a:pt x="62983" y="17381"/>
                  </a:cubicBezTo>
                  <a:cubicBezTo>
                    <a:pt x="63087" y="20348"/>
                    <a:pt x="65898" y="23055"/>
                    <a:pt x="68812" y="22951"/>
                  </a:cubicBezTo>
                  <a:cubicBezTo>
                    <a:pt x="71779" y="22846"/>
                    <a:pt x="74434" y="20036"/>
                    <a:pt x="74382" y="17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g119a354a198_0_1966"/>
            <p:cNvSpPr/>
            <p:nvPr/>
          </p:nvSpPr>
          <p:spPr>
            <a:xfrm>
              <a:off x="4972425" y="6571723"/>
              <a:ext cx="74454" cy="51657"/>
            </a:xfrm>
            <a:custGeom>
              <a:avLst/>
              <a:gdLst/>
              <a:ahLst/>
              <a:cxnLst/>
              <a:rect l="l" t="t" r="r" b="b"/>
              <a:pathLst>
                <a:path w="74454" h="51657" extrusionOk="0">
                  <a:moveTo>
                    <a:pt x="0" y="11492"/>
                  </a:moveTo>
                  <a:cubicBezTo>
                    <a:pt x="0" y="7484"/>
                    <a:pt x="0" y="3945"/>
                    <a:pt x="0" y="93"/>
                  </a:cubicBezTo>
                  <a:cubicBezTo>
                    <a:pt x="6090" y="93"/>
                    <a:pt x="12076" y="-219"/>
                    <a:pt x="17958" y="301"/>
                  </a:cubicBezTo>
                  <a:cubicBezTo>
                    <a:pt x="19676" y="457"/>
                    <a:pt x="21810" y="2696"/>
                    <a:pt x="22643" y="4465"/>
                  </a:cubicBezTo>
                  <a:cubicBezTo>
                    <a:pt x="25714" y="11284"/>
                    <a:pt x="28316" y="18363"/>
                    <a:pt x="31179" y="25286"/>
                  </a:cubicBezTo>
                  <a:cubicBezTo>
                    <a:pt x="31804" y="26796"/>
                    <a:pt x="31752" y="29138"/>
                    <a:pt x="34406" y="28669"/>
                  </a:cubicBezTo>
                  <a:cubicBezTo>
                    <a:pt x="37165" y="28201"/>
                    <a:pt x="40288" y="30179"/>
                    <a:pt x="42370" y="26067"/>
                  </a:cubicBezTo>
                  <a:cubicBezTo>
                    <a:pt x="45806" y="19404"/>
                    <a:pt x="51896" y="16437"/>
                    <a:pt x="59339" y="17322"/>
                  </a:cubicBezTo>
                  <a:cubicBezTo>
                    <a:pt x="66366" y="18155"/>
                    <a:pt x="71155" y="22267"/>
                    <a:pt x="73497" y="28878"/>
                  </a:cubicBezTo>
                  <a:cubicBezTo>
                    <a:pt x="76464" y="37154"/>
                    <a:pt x="72300" y="46523"/>
                    <a:pt x="64284" y="50115"/>
                  </a:cubicBezTo>
                  <a:cubicBezTo>
                    <a:pt x="56216" y="53758"/>
                    <a:pt x="46638" y="50791"/>
                    <a:pt x="42370" y="42880"/>
                  </a:cubicBezTo>
                  <a:cubicBezTo>
                    <a:pt x="41121" y="40537"/>
                    <a:pt x="39768" y="39913"/>
                    <a:pt x="37373" y="40069"/>
                  </a:cubicBezTo>
                  <a:cubicBezTo>
                    <a:pt x="34771" y="40225"/>
                    <a:pt x="32116" y="40017"/>
                    <a:pt x="29513" y="40121"/>
                  </a:cubicBezTo>
                  <a:cubicBezTo>
                    <a:pt x="26026" y="40277"/>
                    <a:pt x="23944" y="38767"/>
                    <a:pt x="22695" y="35540"/>
                  </a:cubicBezTo>
                  <a:cubicBezTo>
                    <a:pt x="19884" y="28305"/>
                    <a:pt x="16917" y="21174"/>
                    <a:pt x="14158" y="13939"/>
                  </a:cubicBezTo>
                  <a:cubicBezTo>
                    <a:pt x="13377" y="11909"/>
                    <a:pt x="12336" y="11232"/>
                    <a:pt x="10254" y="11336"/>
                  </a:cubicBezTo>
                  <a:cubicBezTo>
                    <a:pt x="6975" y="11596"/>
                    <a:pt x="3644" y="11492"/>
                    <a:pt x="0" y="11492"/>
                  </a:cubicBezTo>
                  <a:close/>
                  <a:moveTo>
                    <a:pt x="57153" y="40121"/>
                  </a:moveTo>
                  <a:cubicBezTo>
                    <a:pt x="60120" y="40121"/>
                    <a:pt x="62879" y="37414"/>
                    <a:pt x="62879" y="34447"/>
                  </a:cubicBezTo>
                  <a:cubicBezTo>
                    <a:pt x="62879" y="31480"/>
                    <a:pt x="60172" y="28721"/>
                    <a:pt x="57205" y="28721"/>
                  </a:cubicBezTo>
                  <a:cubicBezTo>
                    <a:pt x="54238" y="28721"/>
                    <a:pt x="51479" y="31428"/>
                    <a:pt x="51479" y="34395"/>
                  </a:cubicBezTo>
                  <a:cubicBezTo>
                    <a:pt x="51479" y="37362"/>
                    <a:pt x="54238" y="40121"/>
                    <a:pt x="57153" y="4012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g119a354a198_0_1966"/>
            <p:cNvSpPr/>
            <p:nvPr/>
          </p:nvSpPr>
          <p:spPr>
            <a:xfrm>
              <a:off x="4995328" y="6491387"/>
              <a:ext cx="68819" cy="34505"/>
            </a:xfrm>
            <a:custGeom>
              <a:avLst/>
              <a:gdLst/>
              <a:ahLst/>
              <a:cxnLst/>
              <a:rect l="l" t="t" r="r" b="b"/>
              <a:pathLst>
                <a:path w="68819" h="34505" extrusionOk="0">
                  <a:moveTo>
                    <a:pt x="0" y="22964"/>
                  </a:moveTo>
                  <a:cubicBezTo>
                    <a:pt x="0" y="18956"/>
                    <a:pt x="0" y="15468"/>
                    <a:pt x="0" y="11512"/>
                  </a:cubicBezTo>
                  <a:cubicBezTo>
                    <a:pt x="1353" y="11512"/>
                    <a:pt x="2603" y="11512"/>
                    <a:pt x="3852" y="11512"/>
                  </a:cubicBezTo>
                  <a:cubicBezTo>
                    <a:pt x="13429" y="11512"/>
                    <a:pt x="22955" y="11460"/>
                    <a:pt x="32532" y="11564"/>
                  </a:cubicBezTo>
                  <a:cubicBezTo>
                    <a:pt x="34406" y="11564"/>
                    <a:pt x="35447" y="11044"/>
                    <a:pt x="36384" y="9326"/>
                  </a:cubicBezTo>
                  <a:cubicBezTo>
                    <a:pt x="40757" y="1258"/>
                    <a:pt x="49501" y="-1969"/>
                    <a:pt x="57725" y="1206"/>
                  </a:cubicBezTo>
                  <a:cubicBezTo>
                    <a:pt x="65481" y="4173"/>
                    <a:pt x="70114" y="12553"/>
                    <a:pt x="68500" y="20569"/>
                  </a:cubicBezTo>
                  <a:cubicBezTo>
                    <a:pt x="66782" y="29158"/>
                    <a:pt x="59183" y="35040"/>
                    <a:pt x="50282" y="34467"/>
                  </a:cubicBezTo>
                  <a:cubicBezTo>
                    <a:pt x="44244" y="34103"/>
                    <a:pt x="39559" y="31084"/>
                    <a:pt x="36749" y="25826"/>
                  </a:cubicBezTo>
                  <a:cubicBezTo>
                    <a:pt x="35499" y="23484"/>
                    <a:pt x="34094" y="23016"/>
                    <a:pt x="31752" y="23016"/>
                  </a:cubicBezTo>
                  <a:cubicBezTo>
                    <a:pt x="22434" y="23120"/>
                    <a:pt x="13117" y="23068"/>
                    <a:pt x="3800" y="23068"/>
                  </a:cubicBezTo>
                  <a:cubicBezTo>
                    <a:pt x="2603" y="22964"/>
                    <a:pt x="1457" y="22964"/>
                    <a:pt x="0" y="22964"/>
                  </a:cubicBezTo>
                  <a:close/>
                  <a:moveTo>
                    <a:pt x="57205" y="17394"/>
                  </a:moveTo>
                  <a:cubicBezTo>
                    <a:pt x="57309" y="14479"/>
                    <a:pt x="54654" y="11616"/>
                    <a:pt x="51687" y="11512"/>
                  </a:cubicBezTo>
                  <a:cubicBezTo>
                    <a:pt x="48773" y="11408"/>
                    <a:pt x="45910" y="14063"/>
                    <a:pt x="45806" y="17030"/>
                  </a:cubicBezTo>
                  <a:cubicBezTo>
                    <a:pt x="45701" y="19945"/>
                    <a:pt x="48356" y="22807"/>
                    <a:pt x="51323" y="22912"/>
                  </a:cubicBezTo>
                  <a:cubicBezTo>
                    <a:pt x="54238" y="23068"/>
                    <a:pt x="57101" y="20361"/>
                    <a:pt x="57205" y="1739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g119a354a198_0_1966"/>
          <p:cNvGrpSpPr/>
          <p:nvPr/>
        </p:nvGrpSpPr>
        <p:grpSpPr>
          <a:xfrm>
            <a:off x="2740313" y="6376331"/>
            <a:ext cx="347590" cy="347590"/>
            <a:chOff x="590912" y="6333677"/>
            <a:chExt cx="347590" cy="347590"/>
          </a:xfrm>
        </p:grpSpPr>
        <p:sp>
          <p:nvSpPr>
            <p:cNvPr id="196" name="Google Shape;196;g119a354a198_0_1966"/>
            <p:cNvSpPr/>
            <p:nvPr/>
          </p:nvSpPr>
          <p:spPr>
            <a:xfrm>
              <a:off x="590912" y="6335150"/>
              <a:ext cx="347590" cy="346117"/>
            </a:xfrm>
            <a:custGeom>
              <a:avLst/>
              <a:gdLst/>
              <a:ahLst/>
              <a:cxnLst/>
              <a:rect l="l" t="t" r="r" b="b"/>
              <a:pathLst>
                <a:path w="347590" h="346117" extrusionOk="0">
                  <a:moveTo>
                    <a:pt x="347591" y="98395"/>
                  </a:moveTo>
                  <a:cubicBezTo>
                    <a:pt x="346440" y="105506"/>
                    <a:pt x="345290" y="112617"/>
                    <a:pt x="344192" y="119728"/>
                  </a:cubicBezTo>
                  <a:cubicBezTo>
                    <a:pt x="343669" y="123074"/>
                    <a:pt x="343303" y="126473"/>
                    <a:pt x="342780" y="129819"/>
                  </a:cubicBezTo>
                  <a:cubicBezTo>
                    <a:pt x="342100" y="134107"/>
                    <a:pt x="339434" y="136041"/>
                    <a:pt x="335094" y="135414"/>
                  </a:cubicBezTo>
                  <a:cubicBezTo>
                    <a:pt x="328401" y="134473"/>
                    <a:pt x="321656" y="133479"/>
                    <a:pt x="314964" y="132486"/>
                  </a:cubicBezTo>
                  <a:cubicBezTo>
                    <a:pt x="312192" y="132068"/>
                    <a:pt x="309735" y="132434"/>
                    <a:pt x="308114" y="134996"/>
                  </a:cubicBezTo>
                  <a:cubicBezTo>
                    <a:pt x="306388" y="137715"/>
                    <a:pt x="307225" y="140172"/>
                    <a:pt x="309003" y="142473"/>
                  </a:cubicBezTo>
                  <a:cubicBezTo>
                    <a:pt x="312977" y="147701"/>
                    <a:pt x="316898" y="152930"/>
                    <a:pt x="320820" y="158211"/>
                  </a:cubicBezTo>
                  <a:cubicBezTo>
                    <a:pt x="324114" y="162655"/>
                    <a:pt x="323695" y="165427"/>
                    <a:pt x="319251" y="168825"/>
                  </a:cubicBezTo>
                  <a:cubicBezTo>
                    <a:pt x="311042" y="174995"/>
                    <a:pt x="302781" y="181217"/>
                    <a:pt x="294519" y="187335"/>
                  </a:cubicBezTo>
                  <a:cubicBezTo>
                    <a:pt x="289970" y="190681"/>
                    <a:pt x="287251" y="190315"/>
                    <a:pt x="283905" y="185871"/>
                  </a:cubicBezTo>
                  <a:cubicBezTo>
                    <a:pt x="279984" y="180747"/>
                    <a:pt x="276114" y="175570"/>
                    <a:pt x="272297" y="170394"/>
                  </a:cubicBezTo>
                  <a:cubicBezTo>
                    <a:pt x="270572" y="168041"/>
                    <a:pt x="268480" y="166368"/>
                    <a:pt x="265448" y="167100"/>
                  </a:cubicBezTo>
                  <a:cubicBezTo>
                    <a:pt x="262206" y="167884"/>
                    <a:pt x="261160" y="170446"/>
                    <a:pt x="260742" y="173479"/>
                  </a:cubicBezTo>
                  <a:cubicBezTo>
                    <a:pt x="259853" y="179962"/>
                    <a:pt x="258912" y="186446"/>
                    <a:pt x="257971" y="192930"/>
                  </a:cubicBezTo>
                  <a:cubicBezTo>
                    <a:pt x="257291" y="197635"/>
                    <a:pt x="255043" y="199570"/>
                    <a:pt x="250337" y="198943"/>
                  </a:cubicBezTo>
                  <a:cubicBezTo>
                    <a:pt x="239566" y="197531"/>
                    <a:pt x="228847" y="196015"/>
                    <a:pt x="218128" y="194341"/>
                  </a:cubicBezTo>
                  <a:cubicBezTo>
                    <a:pt x="213318" y="193609"/>
                    <a:pt x="211749" y="191413"/>
                    <a:pt x="212377" y="186551"/>
                  </a:cubicBezTo>
                  <a:cubicBezTo>
                    <a:pt x="213109" y="180485"/>
                    <a:pt x="214050" y="174472"/>
                    <a:pt x="214886" y="168407"/>
                  </a:cubicBezTo>
                  <a:cubicBezTo>
                    <a:pt x="215043" y="167414"/>
                    <a:pt x="215461" y="166263"/>
                    <a:pt x="215200" y="165427"/>
                  </a:cubicBezTo>
                  <a:cubicBezTo>
                    <a:pt x="214520" y="163440"/>
                    <a:pt x="213893" y="161087"/>
                    <a:pt x="212429" y="159727"/>
                  </a:cubicBezTo>
                  <a:cubicBezTo>
                    <a:pt x="210546" y="157950"/>
                    <a:pt x="207932" y="158629"/>
                    <a:pt x="205841" y="160146"/>
                  </a:cubicBezTo>
                  <a:cubicBezTo>
                    <a:pt x="200664" y="163963"/>
                    <a:pt x="195488" y="167832"/>
                    <a:pt x="190364" y="171701"/>
                  </a:cubicBezTo>
                  <a:cubicBezTo>
                    <a:pt x="184769" y="175884"/>
                    <a:pt x="182416" y="175570"/>
                    <a:pt x="178285" y="170028"/>
                  </a:cubicBezTo>
                  <a:cubicBezTo>
                    <a:pt x="172325" y="162080"/>
                    <a:pt x="166312" y="154133"/>
                    <a:pt x="160351" y="146133"/>
                  </a:cubicBezTo>
                  <a:cubicBezTo>
                    <a:pt x="156900" y="141532"/>
                    <a:pt x="157318" y="138760"/>
                    <a:pt x="161920" y="135309"/>
                  </a:cubicBezTo>
                  <a:cubicBezTo>
                    <a:pt x="167044" y="131440"/>
                    <a:pt x="172220" y="127519"/>
                    <a:pt x="177397" y="123702"/>
                  </a:cubicBezTo>
                  <a:cubicBezTo>
                    <a:pt x="179802" y="121924"/>
                    <a:pt x="181266" y="119780"/>
                    <a:pt x="180429" y="116748"/>
                  </a:cubicBezTo>
                  <a:cubicBezTo>
                    <a:pt x="179645" y="113872"/>
                    <a:pt x="177397" y="112774"/>
                    <a:pt x="174573" y="112408"/>
                  </a:cubicBezTo>
                  <a:cubicBezTo>
                    <a:pt x="168194" y="111571"/>
                    <a:pt x="161815" y="110630"/>
                    <a:pt x="155436" y="109689"/>
                  </a:cubicBezTo>
                  <a:cubicBezTo>
                    <a:pt x="149684" y="108852"/>
                    <a:pt x="147959" y="106656"/>
                    <a:pt x="148743" y="100957"/>
                  </a:cubicBezTo>
                  <a:cubicBezTo>
                    <a:pt x="150155" y="90552"/>
                    <a:pt x="151671" y="80147"/>
                    <a:pt x="153292" y="69742"/>
                  </a:cubicBezTo>
                  <a:cubicBezTo>
                    <a:pt x="154024" y="64879"/>
                    <a:pt x="156534" y="63101"/>
                    <a:pt x="161344" y="63781"/>
                  </a:cubicBezTo>
                  <a:cubicBezTo>
                    <a:pt x="167933" y="64722"/>
                    <a:pt x="174573" y="65611"/>
                    <a:pt x="181161" y="66657"/>
                  </a:cubicBezTo>
                  <a:cubicBezTo>
                    <a:pt x="183985" y="67127"/>
                    <a:pt x="186390" y="66657"/>
                    <a:pt x="188011" y="64147"/>
                  </a:cubicBezTo>
                  <a:cubicBezTo>
                    <a:pt x="189736" y="61480"/>
                    <a:pt x="188900" y="59023"/>
                    <a:pt x="187122" y="56670"/>
                  </a:cubicBezTo>
                  <a:cubicBezTo>
                    <a:pt x="183200" y="51546"/>
                    <a:pt x="179279" y="46422"/>
                    <a:pt x="175567" y="41193"/>
                  </a:cubicBezTo>
                  <a:cubicBezTo>
                    <a:pt x="174312" y="39415"/>
                    <a:pt x="173527" y="37324"/>
                    <a:pt x="172534" y="35337"/>
                  </a:cubicBezTo>
                  <a:cubicBezTo>
                    <a:pt x="172638" y="34918"/>
                    <a:pt x="172795" y="34552"/>
                    <a:pt x="172900" y="34134"/>
                  </a:cubicBezTo>
                  <a:cubicBezTo>
                    <a:pt x="165580" y="35232"/>
                    <a:pt x="158155" y="35807"/>
                    <a:pt x="150992" y="37428"/>
                  </a:cubicBezTo>
                  <a:cubicBezTo>
                    <a:pt x="112352" y="46369"/>
                    <a:pt x="82077" y="78944"/>
                    <a:pt x="77110" y="118212"/>
                  </a:cubicBezTo>
                  <a:cubicBezTo>
                    <a:pt x="72195" y="157270"/>
                    <a:pt x="85999" y="188904"/>
                    <a:pt x="117789" y="212485"/>
                  </a:cubicBezTo>
                  <a:cubicBezTo>
                    <a:pt x="122286" y="215831"/>
                    <a:pt x="126940" y="219230"/>
                    <a:pt x="130757" y="223308"/>
                  </a:cubicBezTo>
                  <a:cubicBezTo>
                    <a:pt x="136770" y="229687"/>
                    <a:pt x="139593" y="237740"/>
                    <a:pt x="139855" y="246471"/>
                  </a:cubicBezTo>
                  <a:cubicBezTo>
                    <a:pt x="140064" y="254262"/>
                    <a:pt x="139907" y="262105"/>
                    <a:pt x="139959" y="269896"/>
                  </a:cubicBezTo>
                  <a:cubicBezTo>
                    <a:pt x="140011" y="277739"/>
                    <a:pt x="144508" y="282445"/>
                    <a:pt x="152351" y="282497"/>
                  </a:cubicBezTo>
                  <a:cubicBezTo>
                    <a:pt x="167201" y="282602"/>
                    <a:pt x="181998" y="282602"/>
                    <a:pt x="196847" y="282497"/>
                  </a:cubicBezTo>
                  <a:cubicBezTo>
                    <a:pt x="204743" y="282445"/>
                    <a:pt x="209187" y="277791"/>
                    <a:pt x="209187" y="269896"/>
                  </a:cubicBezTo>
                  <a:cubicBezTo>
                    <a:pt x="209239" y="262994"/>
                    <a:pt x="209082" y="256092"/>
                    <a:pt x="209239" y="249190"/>
                  </a:cubicBezTo>
                  <a:cubicBezTo>
                    <a:pt x="209448" y="235282"/>
                    <a:pt x="215095" y="224093"/>
                    <a:pt x="226494" y="215884"/>
                  </a:cubicBezTo>
                  <a:cubicBezTo>
                    <a:pt x="230991" y="212642"/>
                    <a:pt x="235435" y="209348"/>
                    <a:pt x="240193" y="205845"/>
                  </a:cubicBezTo>
                  <a:cubicBezTo>
                    <a:pt x="242546" y="208511"/>
                    <a:pt x="245004" y="211230"/>
                    <a:pt x="247827" y="214367"/>
                  </a:cubicBezTo>
                  <a:cubicBezTo>
                    <a:pt x="243435" y="217661"/>
                    <a:pt x="239513" y="221008"/>
                    <a:pt x="235174" y="223831"/>
                  </a:cubicBezTo>
                  <a:cubicBezTo>
                    <a:pt x="225030" y="230419"/>
                    <a:pt x="220376" y="239622"/>
                    <a:pt x="220742" y="251596"/>
                  </a:cubicBezTo>
                  <a:cubicBezTo>
                    <a:pt x="220952" y="257922"/>
                    <a:pt x="220795" y="264249"/>
                    <a:pt x="220742" y="270628"/>
                  </a:cubicBezTo>
                  <a:cubicBezTo>
                    <a:pt x="220690" y="278523"/>
                    <a:pt x="217448" y="284746"/>
                    <a:pt x="211279" y="289661"/>
                  </a:cubicBezTo>
                  <a:cubicBezTo>
                    <a:pt x="210180" y="290549"/>
                    <a:pt x="209344" y="292379"/>
                    <a:pt x="209292" y="293791"/>
                  </a:cubicBezTo>
                  <a:cubicBezTo>
                    <a:pt x="209135" y="303046"/>
                    <a:pt x="209239" y="312353"/>
                    <a:pt x="209187" y="321608"/>
                  </a:cubicBezTo>
                  <a:cubicBezTo>
                    <a:pt x="209135" y="336144"/>
                    <a:pt x="199462" y="345921"/>
                    <a:pt x="184978" y="346078"/>
                  </a:cubicBezTo>
                  <a:cubicBezTo>
                    <a:pt x="178076" y="346130"/>
                    <a:pt x="171174" y="346130"/>
                    <a:pt x="164273" y="346078"/>
                  </a:cubicBezTo>
                  <a:cubicBezTo>
                    <a:pt x="149841" y="345921"/>
                    <a:pt x="140116" y="336196"/>
                    <a:pt x="139959" y="321660"/>
                  </a:cubicBezTo>
                  <a:cubicBezTo>
                    <a:pt x="139907" y="312249"/>
                    <a:pt x="140011" y="302889"/>
                    <a:pt x="139855" y="293477"/>
                  </a:cubicBezTo>
                  <a:cubicBezTo>
                    <a:pt x="139855" y="292170"/>
                    <a:pt x="138966" y="290497"/>
                    <a:pt x="137972" y="289661"/>
                  </a:cubicBezTo>
                  <a:cubicBezTo>
                    <a:pt x="131750" y="284798"/>
                    <a:pt x="128613" y="278471"/>
                    <a:pt x="128456" y="270628"/>
                  </a:cubicBezTo>
                  <a:cubicBezTo>
                    <a:pt x="128351" y="265661"/>
                    <a:pt x="128456" y="260694"/>
                    <a:pt x="128456" y="254785"/>
                  </a:cubicBezTo>
                  <a:cubicBezTo>
                    <a:pt x="125685" y="257504"/>
                    <a:pt x="123436" y="259700"/>
                    <a:pt x="121188" y="261948"/>
                  </a:cubicBezTo>
                  <a:cubicBezTo>
                    <a:pt x="117005" y="266079"/>
                    <a:pt x="115123" y="266288"/>
                    <a:pt x="110312" y="262942"/>
                  </a:cubicBezTo>
                  <a:cubicBezTo>
                    <a:pt x="105763" y="259857"/>
                    <a:pt x="101267" y="256720"/>
                    <a:pt x="96299" y="253321"/>
                  </a:cubicBezTo>
                  <a:cubicBezTo>
                    <a:pt x="94940" y="259543"/>
                    <a:pt x="93737" y="265295"/>
                    <a:pt x="92483" y="270942"/>
                  </a:cubicBezTo>
                  <a:cubicBezTo>
                    <a:pt x="91489" y="275386"/>
                    <a:pt x="89711" y="276746"/>
                    <a:pt x="85162" y="276798"/>
                  </a:cubicBezTo>
                  <a:cubicBezTo>
                    <a:pt x="78365" y="276850"/>
                    <a:pt x="71568" y="276850"/>
                    <a:pt x="64770" y="276798"/>
                  </a:cubicBezTo>
                  <a:cubicBezTo>
                    <a:pt x="60431" y="276746"/>
                    <a:pt x="58653" y="275334"/>
                    <a:pt x="57712" y="271046"/>
                  </a:cubicBezTo>
                  <a:cubicBezTo>
                    <a:pt x="56457" y="265452"/>
                    <a:pt x="55254" y="259805"/>
                    <a:pt x="53999" y="254158"/>
                  </a:cubicBezTo>
                  <a:cubicBezTo>
                    <a:pt x="53999" y="254053"/>
                    <a:pt x="53842" y="254001"/>
                    <a:pt x="53372" y="253583"/>
                  </a:cubicBezTo>
                  <a:cubicBezTo>
                    <a:pt x="49241" y="256406"/>
                    <a:pt x="45006" y="259334"/>
                    <a:pt x="40771" y="262210"/>
                  </a:cubicBezTo>
                  <a:cubicBezTo>
                    <a:pt x="34601" y="266445"/>
                    <a:pt x="33398" y="266341"/>
                    <a:pt x="28065" y="261007"/>
                  </a:cubicBezTo>
                  <a:cubicBezTo>
                    <a:pt x="23673" y="256615"/>
                    <a:pt x="19281" y="252223"/>
                    <a:pt x="14889" y="247779"/>
                  </a:cubicBezTo>
                  <a:cubicBezTo>
                    <a:pt x="10758" y="243648"/>
                    <a:pt x="10601" y="241766"/>
                    <a:pt x="13948" y="236903"/>
                  </a:cubicBezTo>
                  <a:cubicBezTo>
                    <a:pt x="16980" y="232406"/>
                    <a:pt x="20065" y="227962"/>
                    <a:pt x="23464" y="222995"/>
                  </a:cubicBezTo>
                  <a:cubicBezTo>
                    <a:pt x="18287" y="221844"/>
                    <a:pt x="13529" y="220851"/>
                    <a:pt x="8771" y="219805"/>
                  </a:cubicBezTo>
                  <a:cubicBezTo>
                    <a:pt x="7673" y="219544"/>
                    <a:pt x="6575" y="219387"/>
                    <a:pt x="5477" y="219125"/>
                  </a:cubicBezTo>
                  <a:cubicBezTo>
                    <a:pt x="1660" y="218184"/>
                    <a:pt x="92" y="216354"/>
                    <a:pt x="39" y="212485"/>
                  </a:cubicBezTo>
                  <a:cubicBezTo>
                    <a:pt x="-13" y="205374"/>
                    <a:pt x="-13" y="198211"/>
                    <a:pt x="39" y="191100"/>
                  </a:cubicBezTo>
                  <a:cubicBezTo>
                    <a:pt x="92" y="187230"/>
                    <a:pt x="1660" y="185296"/>
                    <a:pt x="5477" y="184459"/>
                  </a:cubicBezTo>
                  <a:cubicBezTo>
                    <a:pt x="11281" y="183152"/>
                    <a:pt x="17085" y="181949"/>
                    <a:pt x="23464" y="180590"/>
                  </a:cubicBezTo>
                  <a:cubicBezTo>
                    <a:pt x="20065" y="175675"/>
                    <a:pt x="16980" y="171126"/>
                    <a:pt x="13843" y="166577"/>
                  </a:cubicBezTo>
                  <a:cubicBezTo>
                    <a:pt x="10549" y="161767"/>
                    <a:pt x="10706" y="159832"/>
                    <a:pt x="14836" y="155701"/>
                  </a:cubicBezTo>
                  <a:cubicBezTo>
                    <a:pt x="19699" y="150839"/>
                    <a:pt x="24562" y="145924"/>
                    <a:pt x="29477" y="141061"/>
                  </a:cubicBezTo>
                  <a:cubicBezTo>
                    <a:pt x="32875" y="137715"/>
                    <a:pt x="35019" y="137505"/>
                    <a:pt x="39045" y="140224"/>
                  </a:cubicBezTo>
                  <a:cubicBezTo>
                    <a:pt x="43803" y="143466"/>
                    <a:pt x="48509" y="146708"/>
                    <a:pt x="53790" y="150316"/>
                  </a:cubicBezTo>
                  <a:cubicBezTo>
                    <a:pt x="54941" y="144721"/>
                    <a:pt x="56143" y="139597"/>
                    <a:pt x="57084" y="134473"/>
                  </a:cubicBezTo>
                  <a:cubicBezTo>
                    <a:pt x="57921" y="129976"/>
                    <a:pt x="59437" y="126316"/>
                    <a:pt x="65032" y="126787"/>
                  </a:cubicBezTo>
                  <a:cubicBezTo>
                    <a:pt x="66078" y="113035"/>
                    <a:pt x="68901" y="100068"/>
                    <a:pt x="74548" y="87833"/>
                  </a:cubicBezTo>
                  <a:cubicBezTo>
                    <a:pt x="87358" y="59964"/>
                    <a:pt x="108116" y="40565"/>
                    <a:pt x="136822" y="29690"/>
                  </a:cubicBezTo>
                  <a:cubicBezTo>
                    <a:pt x="150992" y="24356"/>
                    <a:pt x="165684" y="22160"/>
                    <a:pt x="180743" y="23468"/>
                  </a:cubicBezTo>
                  <a:cubicBezTo>
                    <a:pt x="184246" y="23781"/>
                    <a:pt x="187017" y="22997"/>
                    <a:pt x="189736" y="20696"/>
                  </a:cubicBezTo>
                  <a:cubicBezTo>
                    <a:pt x="193449" y="17559"/>
                    <a:pt x="197475" y="14788"/>
                    <a:pt x="201344" y="11860"/>
                  </a:cubicBezTo>
                  <a:cubicBezTo>
                    <a:pt x="205998" y="8357"/>
                    <a:pt x="208769" y="8723"/>
                    <a:pt x="212220" y="13272"/>
                  </a:cubicBezTo>
                  <a:cubicBezTo>
                    <a:pt x="216089" y="18396"/>
                    <a:pt x="219958" y="23572"/>
                    <a:pt x="223827" y="28749"/>
                  </a:cubicBezTo>
                  <a:cubicBezTo>
                    <a:pt x="225501" y="30945"/>
                    <a:pt x="227435" y="32618"/>
                    <a:pt x="230363" y="31990"/>
                  </a:cubicBezTo>
                  <a:cubicBezTo>
                    <a:pt x="233448" y="31311"/>
                    <a:pt x="234703" y="29062"/>
                    <a:pt x="235121" y="26134"/>
                  </a:cubicBezTo>
                  <a:cubicBezTo>
                    <a:pt x="236063" y="19441"/>
                    <a:pt x="237004" y="12696"/>
                    <a:pt x="238102" y="6004"/>
                  </a:cubicBezTo>
                  <a:cubicBezTo>
                    <a:pt x="238886" y="1089"/>
                    <a:pt x="241291" y="-532"/>
                    <a:pt x="246154" y="148"/>
                  </a:cubicBezTo>
                  <a:cubicBezTo>
                    <a:pt x="256454" y="1612"/>
                    <a:pt x="266755" y="3076"/>
                    <a:pt x="277055" y="4487"/>
                  </a:cubicBezTo>
                  <a:cubicBezTo>
                    <a:pt x="282546" y="5272"/>
                    <a:pt x="284428" y="7677"/>
                    <a:pt x="283644" y="13324"/>
                  </a:cubicBezTo>
                  <a:cubicBezTo>
                    <a:pt x="282755" y="19703"/>
                    <a:pt x="281866" y="26082"/>
                    <a:pt x="280925" y="32461"/>
                  </a:cubicBezTo>
                  <a:cubicBezTo>
                    <a:pt x="280506" y="35389"/>
                    <a:pt x="280872" y="37951"/>
                    <a:pt x="283644" y="39520"/>
                  </a:cubicBezTo>
                  <a:cubicBezTo>
                    <a:pt x="286415" y="41141"/>
                    <a:pt x="288820" y="39990"/>
                    <a:pt x="291121" y="38265"/>
                  </a:cubicBezTo>
                  <a:cubicBezTo>
                    <a:pt x="296349" y="34291"/>
                    <a:pt x="301578" y="30369"/>
                    <a:pt x="306859" y="26448"/>
                  </a:cubicBezTo>
                  <a:cubicBezTo>
                    <a:pt x="310937" y="23415"/>
                    <a:pt x="313918" y="23834"/>
                    <a:pt x="317003" y="27964"/>
                  </a:cubicBezTo>
                  <a:cubicBezTo>
                    <a:pt x="323329" y="36330"/>
                    <a:pt x="329656" y="44748"/>
                    <a:pt x="335931" y="53219"/>
                  </a:cubicBezTo>
                  <a:cubicBezTo>
                    <a:pt x="339120" y="57506"/>
                    <a:pt x="338702" y="60225"/>
                    <a:pt x="334310" y="63572"/>
                  </a:cubicBezTo>
                  <a:cubicBezTo>
                    <a:pt x="329186" y="67493"/>
                    <a:pt x="324009" y="71310"/>
                    <a:pt x="318833" y="75179"/>
                  </a:cubicBezTo>
                  <a:cubicBezTo>
                    <a:pt x="316375" y="77009"/>
                    <a:pt x="314702" y="79153"/>
                    <a:pt x="315643" y="82395"/>
                  </a:cubicBezTo>
                  <a:cubicBezTo>
                    <a:pt x="316532" y="85480"/>
                    <a:pt x="318990" y="86369"/>
                    <a:pt x="321865" y="86735"/>
                  </a:cubicBezTo>
                  <a:cubicBezTo>
                    <a:pt x="328244" y="87571"/>
                    <a:pt x="334623" y="88617"/>
                    <a:pt x="341002" y="89401"/>
                  </a:cubicBezTo>
                  <a:cubicBezTo>
                    <a:pt x="343931" y="89767"/>
                    <a:pt x="345970" y="91231"/>
                    <a:pt x="347591" y="93480"/>
                  </a:cubicBezTo>
                  <a:cubicBezTo>
                    <a:pt x="347591" y="95258"/>
                    <a:pt x="347591" y="96826"/>
                    <a:pt x="347591" y="98395"/>
                  </a:cubicBezTo>
                  <a:close/>
                  <a:moveTo>
                    <a:pt x="332009" y="123283"/>
                  </a:moveTo>
                  <a:cubicBezTo>
                    <a:pt x="333107" y="115545"/>
                    <a:pt x="334205" y="108120"/>
                    <a:pt x="335303" y="100539"/>
                  </a:cubicBezTo>
                  <a:cubicBezTo>
                    <a:pt x="333369" y="100225"/>
                    <a:pt x="331800" y="99963"/>
                    <a:pt x="330284" y="99754"/>
                  </a:cubicBezTo>
                  <a:cubicBezTo>
                    <a:pt x="326048" y="99075"/>
                    <a:pt x="321761" y="98604"/>
                    <a:pt x="317578" y="97767"/>
                  </a:cubicBezTo>
                  <a:cubicBezTo>
                    <a:pt x="310728" y="96408"/>
                    <a:pt x="306232" y="92068"/>
                    <a:pt x="304454" y="85480"/>
                  </a:cubicBezTo>
                  <a:cubicBezTo>
                    <a:pt x="302624" y="78735"/>
                    <a:pt x="304402" y="72617"/>
                    <a:pt x="309839" y="68016"/>
                  </a:cubicBezTo>
                  <a:cubicBezTo>
                    <a:pt x="314388" y="64199"/>
                    <a:pt x="319251" y="60696"/>
                    <a:pt x="324166" y="56931"/>
                  </a:cubicBezTo>
                  <a:cubicBezTo>
                    <a:pt x="319460" y="50709"/>
                    <a:pt x="314964" y="44696"/>
                    <a:pt x="310415" y="38631"/>
                  </a:cubicBezTo>
                  <a:cubicBezTo>
                    <a:pt x="305186" y="42448"/>
                    <a:pt x="300375" y="46265"/>
                    <a:pt x="295251" y="49559"/>
                  </a:cubicBezTo>
                  <a:cubicBezTo>
                    <a:pt x="287356" y="54578"/>
                    <a:pt x="277108" y="52016"/>
                    <a:pt x="271984" y="44225"/>
                  </a:cubicBezTo>
                  <a:cubicBezTo>
                    <a:pt x="268794" y="39415"/>
                    <a:pt x="269003" y="34186"/>
                    <a:pt x="269788" y="28853"/>
                  </a:cubicBezTo>
                  <a:cubicBezTo>
                    <a:pt x="270415" y="24513"/>
                    <a:pt x="271042" y="20226"/>
                    <a:pt x="271670" y="15677"/>
                  </a:cubicBezTo>
                  <a:cubicBezTo>
                    <a:pt x="267644" y="15102"/>
                    <a:pt x="263984" y="14579"/>
                    <a:pt x="260271" y="14056"/>
                  </a:cubicBezTo>
                  <a:cubicBezTo>
                    <a:pt x="256507" y="13533"/>
                    <a:pt x="252794" y="13010"/>
                    <a:pt x="248873" y="12487"/>
                  </a:cubicBezTo>
                  <a:cubicBezTo>
                    <a:pt x="248036" y="18239"/>
                    <a:pt x="247670" y="23572"/>
                    <a:pt x="246363" y="28644"/>
                  </a:cubicBezTo>
                  <a:cubicBezTo>
                    <a:pt x="245422" y="32199"/>
                    <a:pt x="243853" y="36069"/>
                    <a:pt x="241396" y="38735"/>
                  </a:cubicBezTo>
                  <a:cubicBezTo>
                    <a:pt x="233971" y="46683"/>
                    <a:pt x="222154" y="45480"/>
                    <a:pt x="215148" y="36539"/>
                  </a:cubicBezTo>
                  <a:cubicBezTo>
                    <a:pt x="211854" y="32304"/>
                    <a:pt x="208664" y="27964"/>
                    <a:pt x="205370" y="23572"/>
                  </a:cubicBezTo>
                  <a:cubicBezTo>
                    <a:pt x="199043" y="28330"/>
                    <a:pt x="193030" y="32827"/>
                    <a:pt x="186965" y="37376"/>
                  </a:cubicBezTo>
                  <a:cubicBezTo>
                    <a:pt x="190521" y="42186"/>
                    <a:pt x="193867" y="46422"/>
                    <a:pt x="197004" y="50866"/>
                  </a:cubicBezTo>
                  <a:cubicBezTo>
                    <a:pt x="201396" y="57088"/>
                    <a:pt x="201867" y="63781"/>
                    <a:pt x="197893" y="70264"/>
                  </a:cubicBezTo>
                  <a:cubicBezTo>
                    <a:pt x="193919" y="76748"/>
                    <a:pt x="187749" y="79310"/>
                    <a:pt x="180168" y="78264"/>
                  </a:cubicBezTo>
                  <a:cubicBezTo>
                    <a:pt x="174939" y="77532"/>
                    <a:pt x="169658" y="76800"/>
                    <a:pt x="164063" y="76016"/>
                  </a:cubicBezTo>
                  <a:cubicBezTo>
                    <a:pt x="162965" y="83650"/>
                    <a:pt x="161920" y="91075"/>
                    <a:pt x="160822" y="98761"/>
                  </a:cubicBezTo>
                  <a:cubicBezTo>
                    <a:pt x="166259" y="99545"/>
                    <a:pt x="171384" y="100329"/>
                    <a:pt x="176508" y="101061"/>
                  </a:cubicBezTo>
                  <a:cubicBezTo>
                    <a:pt x="180638" y="101637"/>
                    <a:pt x="184351" y="103205"/>
                    <a:pt x="187331" y="106186"/>
                  </a:cubicBezTo>
                  <a:cubicBezTo>
                    <a:pt x="194338" y="113297"/>
                    <a:pt x="194076" y="124643"/>
                    <a:pt x="186442" y="131231"/>
                  </a:cubicBezTo>
                  <a:cubicBezTo>
                    <a:pt x="181946" y="135100"/>
                    <a:pt x="177031" y="138551"/>
                    <a:pt x="172063" y="142368"/>
                  </a:cubicBezTo>
                  <a:cubicBezTo>
                    <a:pt x="176717" y="148538"/>
                    <a:pt x="181214" y="154551"/>
                    <a:pt x="185867" y="160721"/>
                  </a:cubicBezTo>
                  <a:cubicBezTo>
                    <a:pt x="190311" y="157427"/>
                    <a:pt x="194494" y="154290"/>
                    <a:pt x="198625" y="151205"/>
                  </a:cubicBezTo>
                  <a:cubicBezTo>
                    <a:pt x="202913" y="148015"/>
                    <a:pt x="207618" y="146447"/>
                    <a:pt x="212952" y="147545"/>
                  </a:cubicBezTo>
                  <a:cubicBezTo>
                    <a:pt x="222834" y="149584"/>
                    <a:pt x="228272" y="158054"/>
                    <a:pt x="226651" y="168721"/>
                  </a:cubicBezTo>
                  <a:cubicBezTo>
                    <a:pt x="225919" y="173583"/>
                    <a:pt x="225239" y="178498"/>
                    <a:pt x="224507" y="183623"/>
                  </a:cubicBezTo>
                  <a:cubicBezTo>
                    <a:pt x="232298" y="184721"/>
                    <a:pt x="239618" y="185766"/>
                    <a:pt x="247252" y="186864"/>
                  </a:cubicBezTo>
                  <a:cubicBezTo>
                    <a:pt x="247932" y="181792"/>
                    <a:pt x="248664" y="177139"/>
                    <a:pt x="249239" y="172433"/>
                  </a:cubicBezTo>
                  <a:cubicBezTo>
                    <a:pt x="250337" y="163753"/>
                    <a:pt x="254834" y="158002"/>
                    <a:pt x="262206" y="155963"/>
                  </a:cubicBezTo>
                  <a:cubicBezTo>
                    <a:pt x="269578" y="153924"/>
                    <a:pt x="276271" y="156590"/>
                    <a:pt x="281657" y="163649"/>
                  </a:cubicBezTo>
                  <a:cubicBezTo>
                    <a:pt x="284637" y="167623"/>
                    <a:pt x="287617" y="171597"/>
                    <a:pt x="290755" y="175727"/>
                  </a:cubicBezTo>
                  <a:cubicBezTo>
                    <a:pt x="296977" y="171021"/>
                    <a:pt x="303042" y="166525"/>
                    <a:pt x="309212" y="161871"/>
                  </a:cubicBezTo>
                  <a:cubicBezTo>
                    <a:pt x="305866" y="157427"/>
                    <a:pt x="302624" y="153192"/>
                    <a:pt x="299539" y="148904"/>
                  </a:cubicBezTo>
                  <a:cubicBezTo>
                    <a:pt x="294885" y="142473"/>
                    <a:pt x="294467" y="135048"/>
                    <a:pt x="298284" y="128878"/>
                  </a:cubicBezTo>
                  <a:cubicBezTo>
                    <a:pt x="302101" y="122708"/>
                    <a:pt x="309055" y="119780"/>
                    <a:pt x="316794" y="120983"/>
                  </a:cubicBezTo>
                  <a:cubicBezTo>
                    <a:pt x="321604" y="121872"/>
                    <a:pt x="326519" y="122499"/>
                    <a:pt x="332009" y="123283"/>
                  </a:cubicBezTo>
                  <a:close/>
                  <a:moveTo>
                    <a:pt x="66078" y="149375"/>
                  </a:moveTo>
                  <a:cubicBezTo>
                    <a:pt x="65816" y="150107"/>
                    <a:pt x="65607" y="150473"/>
                    <a:pt x="65502" y="150943"/>
                  </a:cubicBezTo>
                  <a:cubicBezTo>
                    <a:pt x="62365" y="162446"/>
                    <a:pt x="54784" y="165218"/>
                    <a:pt x="44901" y="158473"/>
                  </a:cubicBezTo>
                  <a:cubicBezTo>
                    <a:pt x="41660" y="156276"/>
                    <a:pt x="38470" y="154028"/>
                    <a:pt x="35647" y="152146"/>
                  </a:cubicBezTo>
                  <a:cubicBezTo>
                    <a:pt x="31882" y="155806"/>
                    <a:pt x="28483" y="159100"/>
                    <a:pt x="24876" y="162551"/>
                  </a:cubicBezTo>
                  <a:cubicBezTo>
                    <a:pt x="27385" y="166211"/>
                    <a:pt x="30000" y="169923"/>
                    <a:pt x="32457" y="173688"/>
                  </a:cubicBezTo>
                  <a:cubicBezTo>
                    <a:pt x="37634" y="181583"/>
                    <a:pt x="34287" y="190106"/>
                    <a:pt x="25085" y="192250"/>
                  </a:cubicBezTo>
                  <a:cubicBezTo>
                    <a:pt x="20588" y="193296"/>
                    <a:pt x="16091" y="194237"/>
                    <a:pt x="11647" y="195178"/>
                  </a:cubicBezTo>
                  <a:cubicBezTo>
                    <a:pt x="11647" y="199936"/>
                    <a:pt x="11647" y="204380"/>
                    <a:pt x="11647" y="208929"/>
                  </a:cubicBezTo>
                  <a:cubicBezTo>
                    <a:pt x="15725" y="209766"/>
                    <a:pt x="19595" y="210550"/>
                    <a:pt x="23464" y="211387"/>
                  </a:cubicBezTo>
                  <a:cubicBezTo>
                    <a:pt x="34862" y="213897"/>
                    <a:pt x="38156" y="222210"/>
                    <a:pt x="31568" y="231779"/>
                  </a:cubicBezTo>
                  <a:cubicBezTo>
                    <a:pt x="29268" y="235073"/>
                    <a:pt x="27019" y="238419"/>
                    <a:pt x="25032" y="241295"/>
                  </a:cubicBezTo>
                  <a:cubicBezTo>
                    <a:pt x="28692" y="245112"/>
                    <a:pt x="31987" y="248511"/>
                    <a:pt x="35385" y="252066"/>
                  </a:cubicBezTo>
                  <a:cubicBezTo>
                    <a:pt x="39098" y="249556"/>
                    <a:pt x="42758" y="246942"/>
                    <a:pt x="46522" y="244485"/>
                  </a:cubicBezTo>
                  <a:cubicBezTo>
                    <a:pt x="54418" y="239308"/>
                    <a:pt x="62993" y="242707"/>
                    <a:pt x="65136" y="251805"/>
                  </a:cubicBezTo>
                  <a:cubicBezTo>
                    <a:pt x="66182" y="256301"/>
                    <a:pt x="67071" y="260798"/>
                    <a:pt x="68065" y="265295"/>
                  </a:cubicBezTo>
                  <a:cubicBezTo>
                    <a:pt x="72770" y="265295"/>
                    <a:pt x="77267" y="265295"/>
                    <a:pt x="81764" y="265295"/>
                  </a:cubicBezTo>
                  <a:cubicBezTo>
                    <a:pt x="82705" y="260903"/>
                    <a:pt x="83541" y="256720"/>
                    <a:pt x="84483" y="252537"/>
                  </a:cubicBezTo>
                  <a:cubicBezTo>
                    <a:pt x="86836" y="242236"/>
                    <a:pt x="95254" y="238994"/>
                    <a:pt x="103986" y="244903"/>
                  </a:cubicBezTo>
                  <a:cubicBezTo>
                    <a:pt x="107489" y="247308"/>
                    <a:pt x="110992" y="249713"/>
                    <a:pt x="114809" y="252328"/>
                  </a:cubicBezTo>
                  <a:cubicBezTo>
                    <a:pt x="118260" y="248772"/>
                    <a:pt x="121293" y="245269"/>
                    <a:pt x="124744" y="242184"/>
                  </a:cubicBezTo>
                  <a:cubicBezTo>
                    <a:pt x="126731" y="240354"/>
                    <a:pt x="126678" y="238942"/>
                    <a:pt x="125632" y="236694"/>
                  </a:cubicBezTo>
                  <a:cubicBezTo>
                    <a:pt x="121502" y="227648"/>
                    <a:pt x="112613" y="223884"/>
                    <a:pt x="105554" y="218080"/>
                  </a:cubicBezTo>
                  <a:cubicBezTo>
                    <a:pt x="95254" y="235491"/>
                    <a:pt x="78313" y="238733"/>
                    <a:pt x="66182" y="235648"/>
                  </a:cubicBezTo>
                  <a:cubicBezTo>
                    <a:pt x="51960" y="231988"/>
                    <a:pt x="40928" y="219805"/>
                    <a:pt x="40352" y="204746"/>
                  </a:cubicBezTo>
                  <a:cubicBezTo>
                    <a:pt x="39516" y="184041"/>
                    <a:pt x="50914" y="172172"/>
                    <a:pt x="70313" y="167414"/>
                  </a:cubicBezTo>
                  <a:cubicBezTo>
                    <a:pt x="68901" y="161348"/>
                    <a:pt x="67542" y="155544"/>
                    <a:pt x="66078" y="149375"/>
                  </a:cubicBezTo>
                  <a:close/>
                  <a:moveTo>
                    <a:pt x="76587" y="224877"/>
                  </a:moveTo>
                  <a:cubicBezTo>
                    <a:pt x="83907" y="224668"/>
                    <a:pt x="90862" y="220589"/>
                    <a:pt x="95411" y="212276"/>
                  </a:cubicBezTo>
                  <a:cubicBezTo>
                    <a:pt x="96456" y="210341"/>
                    <a:pt x="96195" y="209139"/>
                    <a:pt x="94731" y="207622"/>
                  </a:cubicBezTo>
                  <a:cubicBezTo>
                    <a:pt x="87672" y="200250"/>
                    <a:pt x="81816" y="191936"/>
                    <a:pt x="77215" y="182838"/>
                  </a:cubicBezTo>
                  <a:cubicBezTo>
                    <a:pt x="75071" y="178551"/>
                    <a:pt x="74705" y="178446"/>
                    <a:pt x="69842" y="179544"/>
                  </a:cubicBezTo>
                  <a:cubicBezTo>
                    <a:pt x="58391" y="182263"/>
                    <a:pt x="50914" y="192668"/>
                    <a:pt x="52065" y="204119"/>
                  </a:cubicBezTo>
                  <a:cubicBezTo>
                    <a:pt x="53267" y="215988"/>
                    <a:pt x="62574" y="224511"/>
                    <a:pt x="76587" y="224877"/>
                  </a:cubicBezTo>
                  <a:close/>
                  <a:moveTo>
                    <a:pt x="151410" y="317477"/>
                  </a:moveTo>
                  <a:cubicBezTo>
                    <a:pt x="151410" y="319046"/>
                    <a:pt x="151410" y="320248"/>
                    <a:pt x="151410" y="321503"/>
                  </a:cubicBezTo>
                  <a:cubicBezTo>
                    <a:pt x="151462" y="330078"/>
                    <a:pt x="156063" y="334627"/>
                    <a:pt x="164639" y="334680"/>
                  </a:cubicBezTo>
                  <a:cubicBezTo>
                    <a:pt x="169135" y="334680"/>
                    <a:pt x="173684" y="334680"/>
                    <a:pt x="178181" y="334680"/>
                  </a:cubicBezTo>
                  <a:cubicBezTo>
                    <a:pt x="181109" y="334680"/>
                    <a:pt x="184089" y="334836"/>
                    <a:pt x="186965" y="334575"/>
                  </a:cubicBezTo>
                  <a:cubicBezTo>
                    <a:pt x="194860" y="333843"/>
                    <a:pt x="198886" y="327046"/>
                    <a:pt x="197109" y="317477"/>
                  </a:cubicBezTo>
                  <a:cubicBezTo>
                    <a:pt x="182102" y="317477"/>
                    <a:pt x="166991" y="317477"/>
                    <a:pt x="151410" y="317477"/>
                  </a:cubicBezTo>
                  <a:close/>
                  <a:moveTo>
                    <a:pt x="197475" y="294575"/>
                  </a:moveTo>
                  <a:cubicBezTo>
                    <a:pt x="181946" y="294575"/>
                    <a:pt x="166782" y="294575"/>
                    <a:pt x="151671" y="294575"/>
                  </a:cubicBezTo>
                  <a:cubicBezTo>
                    <a:pt x="151671" y="298445"/>
                    <a:pt x="151671" y="302000"/>
                    <a:pt x="151671" y="305556"/>
                  </a:cubicBezTo>
                  <a:cubicBezTo>
                    <a:pt x="167096" y="305556"/>
                    <a:pt x="182259" y="305556"/>
                    <a:pt x="197475" y="305556"/>
                  </a:cubicBezTo>
                  <a:cubicBezTo>
                    <a:pt x="197475" y="301739"/>
                    <a:pt x="197475" y="298288"/>
                    <a:pt x="197475" y="2945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g119a354a198_0_1966"/>
            <p:cNvSpPr/>
            <p:nvPr/>
          </p:nvSpPr>
          <p:spPr>
            <a:xfrm>
              <a:off x="655839" y="6333677"/>
              <a:ext cx="22901" cy="49097"/>
            </a:xfrm>
            <a:custGeom>
              <a:avLst/>
              <a:gdLst/>
              <a:ahLst/>
              <a:cxnLst/>
              <a:rect l="l" t="t" r="r" b="b"/>
              <a:pathLst>
                <a:path w="22901" h="49097" extrusionOk="0">
                  <a:moveTo>
                    <a:pt x="11085" y="52"/>
                  </a:moveTo>
                  <a:cubicBezTo>
                    <a:pt x="15006" y="15320"/>
                    <a:pt x="18876" y="30588"/>
                    <a:pt x="22902" y="46169"/>
                  </a:cubicBezTo>
                  <a:cubicBezTo>
                    <a:pt x="19189" y="47163"/>
                    <a:pt x="15738" y="48052"/>
                    <a:pt x="11765" y="49097"/>
                  </a:cubicBezTo>
                  <a:cubicBezTo>
                    <a:pt x="7843" y="33725"/>
                    <a:pt x="3922" y="18510"/>
                    <a:pt x="0" y="3190"/>
                  </a:cubicBezTo>
                  <a:cubicBezTo>
                    <a:pt x="3399" y="2091"/>
                    <a:pt x="6536" y="1046"/>
                    <a:pt x="9725" y="0"/>
                  </a:cubicBezTo>
                  <a:cubicBezTo>
                    <a:pt x="10144" y="52"/>
                    <a:pt x="10614" y="52"/>
                    <a:pt x="11085" y="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g119a354a198_0_1966"/>
            <p:cNvSpPr/>
            <p:nvPr/>
          </p:nvSpPr>
          <p:spPr>
            <a:xfrm>
              <a:off x="684820" y="6399349"/>
              <a:ext cx="86206" cy="177984"/>
            </a:xfrm>
            <a:custGeom>
              <a:avLst/>
              <a:gdLst/>
              <a:ahLst/>
              <a:cxnLst/>
              <a:rect l="l" t="t" r="r" b="b"/>
              <a:pathLst>
                <a:path w="86206" h="177984" extrusionOk="0">
                  <a:moveTo>
                    <a:pt x="86207" y="177985"/>
                  </a:moveTo>
                  <a:cubicBezTo>
                    <a:pt x="82442" y="177985"/>
                    <a:pt x="78834" y="177985"/>
                    <a:pt x="74965" y="177985"/>
                  </a:cubicBezTo>
                  <a:cubicBezTo>
                    <a:pt x="74704" y="175789"/>
                    <a:pt x="74547" y="173540"/>
                    <a:pt x="74129" y="171344"/>
                  </a:cubicBezTo>
                  <a:cubicBezTo>
                    <a:pt x="71410" y="158482"/>
                    <a:pt x="64037" y="149279"/>
                    <a:pt x="51959" y="144155"/>
                  </a:cubicBezTo>
                  <a:cubicBezTo>
                    <a:pt x="40142" y="139136"/>
                    <a:pt x="29685" y="132286"/>
                    <a:pt x="20900" y="122874"/>
                  </a:cubicBezTo>
                  <a:cubicBezTo>
                    <a:pt x="-9217" y="90666"/>
                    <a:pt x="-6446" y="36915"/>
                    <a:pt x="27018" y="8209"/>
                  </a:cubicBezTo>
                  <a:cubicBezTo>
                    <a:pt x="30260" y="5438"/>
                    <a:pt x="33763" y="2876"/>
                    <a:pt x="37423" y="0"/>
                  </a:cubicBezTo>
                  <a:cubicBezTo>
                    <a:pt x="39567" y="3399"/>
                    <a:pt x="41554" y="6484"/>
                    <a:pt x="43645" y="9778"/>
                  </a:cubicBezTo>
                  <a:cubicBezTo>
                    <a:pt x="41345" y="11555"/>
                    <a:pt x="39149" y="13072"/>
                    <a:pt x="37109" y="14797"/>
                  </a:cubicBezTo>
                  <a:cubicBezTo>
                    <a:pt x="-2890" y="47424"/>
                    <a:pt x="5267" y="110430"/>
                    <a:pt x="52273" y="131502"/>
                  </a:cubicBezTo>
                  <a:cubicBezTo>
                    <a:pt x="61893" y="135842"/>
                    <a:pt x="70835" y="140861"/>
                    <a:pt x="77109" y="149645"/>
                  </a:cubicBezTo>
                  <a:cubicBezTo>
                    <a:pt x="83070" y="158116"/>
                    <a:pt x="86207" y="167475"/>
                    <a:pt x="86207" y="1779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g119a354a198_0_1966"/>
            <p:cNvSpPr/>
            <p:nvPr/>
          </p:nvSpPr>
          <p:spPr>
            <a:xfrm>
              <a:off x="606323" y="6365153"/>
              <a:ext cx="47058" cy="38221"/>
            </a:xfrm>
            <a:custGeom>
              <a:avLst/>
              <a:gdLst/>
              <a:ahLst/>
              <a:cxnLst/>
              <a:rect l="l" t="t" r="r" b="b"/>
              <a:pathLst>
                <a:path w="47058" h="38221" extrusionOk="0">
                  <a:moveTo>
                    <a:pt x="0" y="9359"/>
                  </a:moveTo>
                  <a:cubicBezTo>
                    <a:pt x="2353" y="6118"/>
                    <a:pt x="4392" y="3242"/>
                    <a:pt x="6693" y="0"/>
                  </a:cubicBezTo>
                  <a:cubicBezTo>
                    <a:pt x="20183" y="9621"/>
                    <a:pt x="33516" y="19137"/>
                    <a:pt x="47058" y="28810"/>
                  </a:cubicBezTo>
                  <a:cubicBezTo>
                    <a:pt x="44810" y="31947"/>
                    <a:pt x="42771" y="34875"/>
                    <a:pt x="40366" y="38222"/>
                  </a:cubicBezTo>
                  <a:cubicBezTo>
                    <a:pt x="26928" y="28601"/>
                    <a:pt x="13595" y="19085"/>
                    <a:pt x="0" y="9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g119a354a198_0_1966"/>
            <p:cNvSpPr/>
            <p:nvPr/>
          </p:nvSpPr>
          <p:spPr>
            <a:xfrm>
              <a:off x="596755" y="6421937"/>
              <a:ext cx="48888" cy="22692"/>
            </a:xfrm>
            <a:custGeom>
              <a:avLst/>
              <a:gdLst/>
              <a:ahLst/>
              <a:cxnLst/>
              <a:rect l="l" t="t" r="r" b="b"/>
              <a:pathLst>
                <a:path w="48888" h="22692" extrusionOk="0">
                  <a:moveTo>
                    <a:pt x="0" y="11503"/>
                  </a:moveTo>
                  <a:cubicBezTo>
                    <a:pt x="15582" y="7582"/>
                    <a:pt x="30692" y="3817"/>
                    <a:pt x="46117" y="0"/>
                  </a:cubicBezTo>
                  <a:cubicBezTo>
                    <a:pt x="47058" y="3765"/>
                    <a:pt x="47947" y="7320"/>
                    <a:pt x="48888" y="11189"/>
                  </a:cubicBezTo>
                  <a:cubicBezTo>
                    <a:pt x="33464" y="15059"/>
                    <a:pt x="18405" y="18823"/>
                    <a:pt x="2823" y="22693"/>
                  </a:cubicBezTo>
                  <a:cubicBezTo>
                    <a:pt x="1882" y="18980"/>
                    <a:pt x="993" y="15477"/>
                    <a:pt x="0" y="115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g119a354a198_0_1966"/>
            <p:cNvSpPr/>
            <p:nvPr/>
          </p:nvSpPr>
          <p:spPr>
            <a:xfrm>
              <a:off x="865614" y="6578850"/>
              <a:ext cx="41986" cy="37698"/>
            </a:xfrm>
            <a:custGeom>
              <a:avLst/>
              <a:gdLst/>
              <a:ahLst/>
              <a:cxnLst/>
              <a:rect l="l" t="t" r="r" b="b"/>
              <a:pathLst>
                <a:path w="41986" h="37698" extrusionOk="0">
                  <a:moveTo>
                    <a:pt x="34562" y="37699"/>
                  </a:moveTo>
                  <a:cubicBezTo>
                    <a:pt x="22902" y="27974"/>
                    <a:pt x="11555" y="18510"/>
                    <a:pt x="0" y="8889"/>
                  </a:cubicBezTo>
                  <a:cubicBezTo>
                    <a:pt x="2510" y="5856"/>
                    <a:pt x="4863" y="2980"/>
                    <a:pt x="7372" y="0"/>
                  </a:cubicBezTo>
                  <a:cubicBezTo>
                    <a:pt x="18928" y="9621"/>
                    <a:pt x="30274" y="19085"/>
                    <a:pt x="41986" y="28810"/>
                  </a:cubicBezTo>
                  <a:cubicBezTo>
                    <a:pt x="39529" y="31790"/>
                    <a:pt x="37176" y="34562"/>
                    <a:pt x="34562" y="376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g119a354a198_0_1966"/>
            <p:cNvSpPr/>
            <p:nvPr/>
          </p:nvSpPr>
          <p:spPr>
            <a:xfrm>
              <a:off x="840726" y="6595007"/>
              <a:ext cx="10927" cy="40104"/>
            </a:xfrm>
            <a:custGeom>
              <a:avLst/>
              <a:gdLst/>
              <a:ahLst/>
              <a:cxnLst/>
              <a:rect l="l" t="t" r="r" b="b"/>
              <a:pathLst>
                <a:path w="10927" h="40104" extrusionOk="0">
                  <a:moveTo>
                    <a:pt x="10928" y="40104"/>
                  </a:moveTo>
                  <a:cubicBezTo>
                    <a:pt x="7216" y="40104"/>
                    <a:pt x="3712" y="40104"/>
                    <a:pt x="0" y="40104"/>
                  </a:cubicBezTo>
                  <a:cubicBezTo>
                    <a:pt x="0" y="26719"/>
                    <a:pt x="0" y="13438"/>
                    <a:pt x="0" y="0"/>
                  </a:cubicBezTo>
                  <a:cubicBezTo>
                    <a:pt x="3660" y="0"/>
                    <a:pt x="7163" y="0"/>
                    <a:pt x="10928" y="0"/>
                  </a:cubicBezTo>
                  <a:cubicBezTo>
                    <a:pt x="10928" y="13281"/>
                    <a:pt x="10928" y="26562"/>
                    <a:pt x="10928" y="401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119a354a198_0_1966"/>
            <p:cNvSpPr/>
            <p:nvPr/>
          </p:nvSpPr>
          <p:spPr>
            <a:xfrm>
              <a:off x="875287" y="6548942"/>
              <a:ext cx="39947" cy="11032"/>
            </a:xfrm>
            <a:custGeom>
              <a:avLst/>
              <a:gdLst/>
              <a:ahLst/>
              <a:cxnLst/>
              <a:rect l="l" t="t" r="r" b="b"/>
              <a:pathLst>
                <a:path w="39947" h="11032" extrusionOk="0">
                  <a:moveTo>
                    <a:pt x="0" y="11033"/>
                  </a:moveTo>
                  <a:cubicBezTo>
                    <a:pt x="0" y="7320"/>
                    <a:pt x="0" y="3765"/>
                    <a:pt x="0" y="0"/>
                  </a:cubicBezTo>
                  <a:cubicBezTo>
                    <a:pt x="13385" y="0"/>
                    <a:pt x="26562" y="0"/>
                    <a:pt x="39947" y="0"/>
                  </a:cubicBezTo>
                  <a:cubicBezTo>
                    <a:pt x="39947" y="3608"/>
                    <a:pt x="39947" y="7216"/>
                    <a:pt x="39947" y="11033"/>
                  </a:cubicBezTo>
                  <a:cubicBezTo>
                    <a:pt x="26719" y="11033"/>
                    <a:pt x="13438" y="11033"/>
                    <a:pt x="0" y="110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119a354a198_0_1966"/>
            <p:cNvSpPr/>
            <p:nvPr/>
          </p:nvSpPr>
          <p:spPr>
            <a:xfrm>
              <a:off x="759942" y="6589151"/>
              <a:ext cx="11032" cy="16993"/>
            </a:xfrm>
            <a:custGeom>
              <a:avLst/>
              <a:gdLst/>
              <a:ahLst/>
              <a:cxnLst/>
              <a:rect l="l" t="t" r="r" b="b"/>
              <a:pathLst>
                <a:path w="11032" h="16993" extrusionOk="0">
                  <a:moveTo>
                    <a:pt x="0" y="0"/>
                  </a:moveTo>
                  <a:cubicBezTo>
                    <a:pt x="3817" y="0"/>
                    <a:pt x="7268" y="0"/>
                    <a:pt x="11033" y="0"/>
                  </a:cubicBezTo>
                  <a:cubicBezTo>
                    <a:pt x="11033" y="5647"/>
                    <a:pt x="11033" y="11189"/>
                    <a:pt x="11033" y="16993"/>
                  </a:cubicBezTo>
                  <a:cubicBezTo>
                    <a:pt x="7320" y="16993"/>
                    <a:pt x="3765" y="16993"/>
                    <a:pt x="0" y="16993"/>
                  </a:cubicBezTo>
                  <a:cubicBezTo>
                    <a:pt x="0" y="11294"/>
                    <a:pt x="0" y="580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g119a354a198_0_1966"/>
            <p:cNvSpPr/>
            <p:nvPr/>
          </p:nvSpPr>
          <p:spPr>
            <a:xfrm>
              <a:off x="792726" y="6388682"/>
              <a:ext cx="92286" cy="92286"/>
            </a:xfrm>
            <a:custGeom>
              <a:avLst/>
              <a:gdLst/>
              <a:ahLst/>
              <a:cxnLst/>
              <a:rect l="l" t="t" r="r" b="b"/>
              <a:pathLst>
                <a:path w="92286" h="92286" extrusionOk="0">
                  <a:moveTo>
                    <a:pt x="0" y="46117"/>
                  </a:moveTo>
                  <a:cubicBezTo>
                    <a:pt x="52" y="20706"/>
                    <a:pt x="20810" y="-52"/>
                    <a:pt x="46274" y="0"/>
                  </a:cubicBezTo>
                  <a:cubicBezTo>
                    <a:pt x="71738" y="52"/>
                    <a:pt x="92339" y="20758"/>
                    <a:pt x="92286" y="46274"/>
                  </a:cubicBezTo>
                  <a:cubicBezTo>
                    <a:pt x="92234" y="71633"/>
                    <a:pt x="71633" y="92182"/>
                    <a:pt x="46274" y="92287"/>
                  </a:cubicBezTo>
                  <a:cubicBezTo>
                    <a:pt x="20915" y="92391"/>
                    <a:pt x="0" y="71476"/>
                    <a:pt x="0" y="46117"/>
                  </a:cubicBezTo>
                  <a:close/>
                  <a:moveTo>
                    <a:pt x="80731" y="46274"/>
                  </a:moveTo>
                  <a:cubicBezTo>
                    <a:pt x="80783" y="27242"/>
                    <a:pt x="65359" y="11660"/>
                    <a:pt x="46431" y="11556"/>
                  </a:cubicBezTo>
                  <a:cubicBezTo>
                    <a:pt x="27398" y="11451"/>
                    <a:pt x="11555" y="27189"/>
                    <a:pt x="11555" y="46169"/>
                  </a:cubicBezTo>
                  <a:cubicBezTo>
                    <a:pt x="11608" y="64941"/>
                    <a:pt x="27346" y="80731"/>
                    <a:pt x="46117" y="80783"/>
                  </a:cubicBezTo>
                  <a:cubicBezTo>
                    <a:pt x="64940" y="80836"/>
                    <a:pt x="80679" y="65097"/>
                    <a:pt x="80731" y="462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g119a354a198_0_1966"/>
          <p:cNvGrpSpPr/>
          <p:nvPr/>
        </p:nvGrpSpPr>
        <p:grpSpPr>
          <a:xfrm>
            <a:off x="4512595" y="6338111"/>
            <a:ext cx="346984" cy="353721"/>
            <a:chOff x="2499198" y="6329527"/>
            <a:chExt cx="346984" cy="353721"/>
          </a:xfrm>
        </p:grpSpPr>
        <p:sp>
          <p:nvSpPr>
            <p:cNvPr id="207" name="Google Shape;207;g119a354a198_0_1966"/>
            <p:cNvSpPr/>
            <p:nvPr/>
          </p:nvSpPr>
          <p:spPr>
            <a:xfrm>
              <a:off x="2510141" y="6329527"/>
              <a:ext cx="325277" cy="353721"/>
            </a:xfrm>
            <a:custGeom>
              <a:avLst/>
              <a:gdLst/>
              <a:ahLst/>
              <a:cxnLst/>
              <a:rect l="l" t="t" r="r" b="b"/>
              <a:pathLst>
                <a:path w="325277" h="353721" extrusionOk="0">
                  <a:moveTo>
                    <a:pt x="252337" y="212965"/>
                  </a:moveTo>
                  <a:cubicBezTo>
                    <a:pt x="252337" y="217932"/>
                    <a:pt x="252232" y="222533"/>
                    <a:pt x="252441" y="227082"/>
                  </a:cubicBezTo>
                  <a:cubicBezTo>
                    <a:pt x="252494" y="228128"/>
                    <a:pt x="253330" y="229331"/>
                    <a:pt x="254167" y="230167"/>
                  </a:cubicBezTo>
                  <a:cubicBezTo>
                    <a:pt x="256834" y="232938"/>
                    <a:pt x="259605" y="235605"/>
                    <a:pt x="262533" y="238481"/>
                  </a:cubicBezTo>
                  <a:cubicBezTo>
                    <a:pt x="259448" y="241304"/>
                    <a:pt x="256677" y="243866"/>
                    <a:pt x="253592" y="246638"/>
                  </a:cubicBezTo>
                  <a:cubicBezTo>
                    <a:pt x="248206" y="241252"/>
                    <a:pt x="242507" y="235501"/>
                    <a:pt x="236755" y="229801"/>
                  </a:cubicBezTo>
                  <a:cubicBezTo>
                    <a:pt x="235762" y="228808"/>
                    <a:pt x="234821" y="227867"/>
                    <a:pt x="233827" y="226873"/>
                  </a:cubicBezTo>
                  <a:cubicBezTo>
                    <a:pt x="230376" y="223579"/>
                    <a:pt x="226455" y="223370"/>
                    <a:pt x="223631" y="226298"/>
                  </a:cubicBezTo>
                  <a:cubicBezTo>
                    <a:pt x="220912" y="229174"/>
                    <a:pt x="221069" y="232938"/>
                    <a:pt x="224311" y="236233"/>
                  </a:cubicBezTo>
                  <a:cubicBezTo>
                    <a:pt x="230429" y="242455"/>
                    <a:pt x="236651" y="248572"/>
                    <a:pt x="242821" y="254742"/>
                  </a:cubicBezTo>
                  <a:cubicBezTo>
                    <a:pt x="247474" y="259448"/>
                    <a:pt x="247579" y="261539"/>
                    <a:pt x="243343" y="266454"/>
                  </a:cubicBezTo>
                  <a:cubicBezTo>
                    <a:pt x="233618" y="277748"/>
                    <a:pt x="234193" y="293801"/>
                    <a:pt x="244964" y="304728"/>
                  </a:cubicBezTo>
                  <a:cubicBezTo>
                    <a:pt x="257827" y="317800"/>
                    <a:pt x="270846" y="330663"/>
                    <a:pt x="283814" y="343630"/>
                  </a:cubicBezTo>
                  <a:cubicBezTo>
                    <a:pt x="284598" y="344414"/>
                    <a:pt x="285330" y="345251"/>
                    <a:pt x="286062" y="345983"/>
                  </a:cubicBezTo>
                  <a:cubicBezTo>
                    <a:pt x="283186" y="348597"/>
                    <a:pt x="280363" y="351159"/>
                    <a:pt x="277591" y="353721"/>
                  </a:cubicBezTo>
                  <a:cubicBezTo>
                    <a:pt x="270010" y="346087"/>
                    <a:pt x="261748" y="337774"/>
                    <a:pt x="253539" y="329513"/>
                  </a:cubicBezTo>
                  <a:cubicBezTo>
                    <a:pt x="253173" y="329669"/>
                    <a:pt x="252755" y="329826"/>
                    <a:pt x="252389" y="329983"/>
                  </a:cubicBezTo>
                  <a:cubicBezTo>
                    <a:pt x="252389" y="334114"/>
                    <a:pt x="252389" y="338244"/>
                    <a:pt x="252389" y="342375"/>
                  </a:cubicBezTo>
                  <a:cubicBezTo>
                    <a:pt x="252389" y="348702"/>
                    <a:pt x="250507" y="350584"/>
                    <a:pt x="244128" y="350584"/>
                  </a:cubicBezTo>
                  <a:cubicBezTo>
                    <a:pt x="226664" y="350584"/>
                    <a:pt x="209200" y="350584"/>
                    <a:pt x="191736" y="350584"/>
                  </a:cubicBezTo>
                  <a:cubicBezTo>
                    <a:pt x="188651" y="350584"/>
                    <a:pt x="185671" y="350480"/>
                    <a:pt x="184050" y="347238"/>
                  </a:cubicBezTo>
                  <a:cubicBezTo>
                    <a:pt x="182481" y="343996"/>
                    <a:pt x="184102" y="341643"/>
                    <a:pt x="186037" y="339133"/>
                  </a:cubicBezTo>
                  <a:cubicBezTo>
                    <a:pt x="194351" y="328414"/>
                    <a:pt x="194664" y="314140"/>
                    <a:pt x="186926" y="303264"/>
                  </a:cubicBezTo>
                  <a:cubicBezTo>
                    <a:pt x="179240" y="292441"/>
                    <a:pt x="165279" y="287997"/>
                    <a:pt x="152730" y="292336"/>
                  </a:cubicBezTo>
                  <a:cubicBezTo>
                    <a:pt x="140234" y="296676"/>
                    <a:pt x="132077" y="308702"/>
                    <a:pt x="132704" y="322140"/>
                  </a:cubicBezTo>
                  <a:cubicBezTo>
                    <a:pt x="133018" y="328676"/>
                    <a:pt x="135319" y="334532"/>
                    <a:pt x="139502" y="339604"/>
                  </a:cubicBezTo>
                  <a:cubicBezTo>
                    <a:pt x="141384" y="341905"/>
                    <a:pt x="142482" y="344257"/>
                    <a:pt x="141175" y="347133"/>
                  </a:cubicBezTo>
                  <a:cubicBezTo>
                    <a:pt x="139815" y="350009"/>
                    <a:pt x="137306" y="350636"/>
                    <a:pt x="134325" y="350636"/>
                  </a:cubicBezTo>
                  <a:cubicBezTo>
                    <a:pt x="116391" y="350584"/>
                    <a:pt x="98404" y="350636"/>
                    <a:pt x="80470" y="350584"/>
                  </a:cubicBezTo>
                  <a:cubicBezTo>
                    <a:pt x="74875" y="350584"/>
                    <a:pt x="72836" y="348545"/>
                    <a:pt x="72836" y="342898"/>
                  </a:cubicBezTo>
                  <a:cubicBezTo>
                    <a:pt x="72836" y="329669"/>
                    <a:pt x="72836" y="316441"/>
                    <a:pt x="72836" y="303264"/>
                  </a:cubicBezTo>
                  <a:cubicBezTo>
                    <a:pt x="72836" y="301905"/>
                    <a:pt x="72836" y="300598"/>
                    <a:pt x="72836" y="298820"/>
                  </a:cubicBezTo>
                  <a:cubicBezTo>
                    <a:pt x="61542" y="303578"/>
                    <a:pt x="50509" y="304153"/>
                    <a:pt x="39424" y="299761"/>
                  </a:cubicBezTo>
                  <a:cubicBezTo>
                    <a:pt x="31320" y="296519"/>
                    <a:pt x="24836" y="291238"/>
                    <a:pt x="19974" y="283971"/>
                  </a:cubicBezTo>
                  <a:cubicBezTo>
                    <a:pt x="10301" y="269435"/>
                    <a:pt x="10719" y="250402"/>
                    <a:pt x="20967" y="236233"/>
                  </a:cubicBezTo>
                  <a:cubicBezTo>
                    <a:pt x="32366" y="220494"/>
                    <a:pt x="48836" y="216102"/>
                    <a:pt x="72627" y="222481"/>
                  </a:cubicBezTo>
                  <a:cubicBezTo>
                    <a:pt x="72627" y="199475"/>
                    <a:pt x="72627" y="176469"/>
                    <a:pt x="72627" y="153096"/>
                  </a:cubicBezTo>
                  <a:cubicBezTo>
                    <a:pt x="67293" y="153096"/>
                    <a:pt x="62117" y="153096"/>
                    <a:pt x="56940" y="153096"/>
                  </a:cubicBezTo>
                  <a:cubicBezTo>
                    <a:pt x="40941" y="153096"/>
                    <a:pt x="30954" y="143162"/>
                    <a:pt x="30954" y="127266"/>
                  </a:cubicBezTo>
                  <a:cubicBezTo>
                    <a:pt x="30954" y="112051"/>
                    <a:pt x="30902" y="96835"/>
                    <a:pt x="31006" y="81620"/>
                  </a:cubicBezTo>
                  <a:cubicBezTo>
                    <a:pt x="31006" y="78953"/>
                    <a:pt x="30379" y="77019"/>
                    <a:pt x="28392" y="75084"/>
                  </a:cubicBezTo>
                  <a:cubicBezTo>
                    <a:pt x="19817" y="66718"/>
                    <a:pt x="11399" y="58195"/>
                    <a:pt x="2928" y="49725"/>
                  </a:cubicBezTo>
                  <a:cubicBezTo>
                    <a:pt x="1987" y="48784"/>
                    <a:pt x="1046" y="47738"/>
                    <a:pt x="0" y="46640"/>
                  </a:cubicBezTo>
                  <a:cubicBezTo>
                    <a:pt x="2876" y="43869"/>
                    <a:pt x="5595" y="41254"/>
                    <a:pt x="8575" y="38379"/>
                  </a:cubicBezTo>
                  <a:cubicBezTo>
                    <a:pt x="13333" y="43137"/>
                    <a:pt x="18144" y="47999"/>
                    <a:pt x="23006" y="52810"/>
                  </a:cubicBezTo>
                  <a:cubicBezTo>
                    <a:pt x="28653" y="58457"/>
                    <a:pt x="34457" y="63947"/>
                    <a:pt x="39843" y="69855"/>
                  </a:cubicBezTo>
                  <a:cubicBezTo>
                    <a:pt x="41516" y="71685"/>
                    <a:pt x="42771" y="74614"/>
                    <a:pt x="42823" y="77019"/>
                  </a:cubicBezTo>
                  <a:cubicBezTo>
                    <a:pt x="43084" y="93855"/>
                    <a:pt x="42928" y="110692"/>
                    <a:pt x="42980" y="127528"/>
                  </a:cubicBezTo>
                  <a:cubicBezTo>
                    <a:pt x="42980" y="136364"/>
                    <a:pt x="47738" y="141070"/>
                    <a:pt x="56627" y="141123"/>
                  </a:cubicBezTo>
                  <a:cubicBezTo>
                    <a:pt x="61855" y="141123"/>
                    <a:pt x="67084" y="141123"/>
                    <a:pt x="72836" y="141123"/>
                  </a:cubicBezTo>
                  <a:cubicBezTo>
                    <a:pt x="72836" y="136051"/>
                    <a:pt x="72940" y="131136"/>
                    <a:pt x="72731" y="126221"/>
                  </a:cubicBezTo>
                  <a:cubicBezTo>
                    <a:pt x="72679" y="125227"/>
                    <a:pt x="71424" y="124234"/>
                    <a:pt x="70535" y="123345"/>
                  </a:cubicBezTo>
                  <a:cubicBezTo>
                    <a:pt x="67973" y="120835"/>
                    <a:pt x="65359" y="118325"/>
                    <a:pt x="62587" y="115711"/>
                  </a:cubicBezTo>
                  <a:cubicBezTo>
                    <a:pt x="65777" y="112783"/>
                    <a:pt x="68548" y="110221"/>
                    <a:pt x="71633" y="107397"/>
                  </a:cubicBezTo>
                  <a:cubicBezTo>
                    <a:pt x="78692" y="114508"/>
                    <a:pt x="86012" y="121776"/>
                    <a:pt x="93280" y="129097"/>
                  </a:cubicBezTo>
                  <a:cubicBezTo>
                    <a:pt x="94587" y="130404"/>
                    <a:pt x="95894" y="131763"/>
                    <a:pt x="97254" y="133070"/>
                  </a:cubicBezTo>
                  <a:cubicBezTo>
                    <a:pt x="100757" y="136469"/>
                    <a:pt x="104574" y="136783"/>
                    <a:pt x="107450" y="133907"/>
                  </a:cubicBezTo>
                  <a:cubicBezTo>
                    <a:pt x="110378" y="131031"/>
                    <a:pt x="110169" y="127110"/>
                    <a:pt x="106770" y="123711"/>
                  </a:cubicBezTo>
                  <a:cubicBezTo>
                    <a:pt x="98875" y="115763"/>
                    <a:pt x="90927" y="107816"/>
                    <a:pt x="82979" y="99868"/>
                  </a:cubicBezTo>
                  <a:cubicBezTo>
                    <a:pt x="77542" y="94430"/>
                    <a:pt x="77489" y="92966"/>
                    <a:pt x="82352" y="87058"/>
                  </a:cubicBezTo>
                  <a:cubicBezTo>
                    <a:pt x="91554" y="75868"/>
                    <a:pt x="90822" y="59973"/>
                    <a:pt x="80313" y="49359"/>
                  </a:cubicBezTo>
                  <a:cubicBezTo>
                    <a:pt x="67555" y="36392"/>
                    <a:pt x="54588" y="23581"/>
                    <a:pt x="41673" y="10771"/>
                  </a:cubicBezTo>
                  <a:cubicBezTo>
                    <a:pt x="40732" y="9830"/>
                    <a:pt x="39320" y="9307"/>
                    <a:pt x="37908" y="8523"/>
                  </a:cubicBezTo>
                  <a:cubicBezTo>
                    <a:pt x="41725" y="4967"/>
                    <a:pt x="44392" y="2405"/>
                    <a:pt x="47006" y="0"/>
                  </a:cubicBezTo>
                  <a:cubicBezTo>
                    <a:pt x="55110" y="8104"/>
                    <a:pt x="63320" y="16366"/>
                    <a:pt x="71581" y="24627"/>
                  </a:cubicBezTo>
                  <a:cubicBezTo>
                    <a:pt x="71999" y="24470"/>
                    <a:pt x="72417" y="24261"/>
                    <a:pt x="72836" y="24104"/>
                  </a:cubicBezTo>
                  <a:cubicBezTo>
                    <a:pt x="72836" y="20130"/>
                    <a:pt x="72836" y="16104"/>
                    <a:pt x="72836" y="12131"/>
                  </a:cubicBezTo>
                  <a:cubicBezTo>
                    <a:pt x="72836" y="5229"/>
                    <a:pt x="74561" y="3503"/>
                    <a:pt x="81411" y="3503"/>
                  </a:cubicBezTo>
                  <a:cubicBezTo>
                    <a:pt x="98718" y="3503"/>
                    <a:pt x="116077" y="3503"/>
                    <a:pt x="133384" y="3503"/>
                  </a:cubicBezTo>
                  <a:cubicBezTo>
                    <a:pt x="136469" y="3503"/>
                    <a:pt x="139449" y="3556"/>
                    <a:pt x="141070" y="6797"/>
                  </a:cubicBezTo>
                  <a:cubicBezTo>
                    <a:pt x="142691" y="9987"/>
                    <a:pt x="141070" y="12392"/>
                    <a:pt x="139136" y="14902"/>
                  </a:cubicBezTo>
                  <a:cubicBezTo>
                    <a:pt x="129358" y="27503"/>
                    <a:pt x="130770" y="44810"/>
                    <a:pt x="142377" y="55476"/>
                  </a:cubicBezTo>
                  <a:cubicBezTo>
                    <a:pt x="153776" y="65986"/>
                    <a:pt x="171501" y="65934"/>
                    <a:pt x="182847" y="55372"/>
                  </a:cubicBezTo>
                  <a:cubicBezTo>
                    <a:pt x="194403" y="44653"/>
                    <a:pt x="195762" y="27398"/>
                    <a:pt x="185880" y="14745"/>
                  </a:cubicBezTo>
                  <a:cubicBezTo>
                    <a:pt x="183998" y="12340"/>
                    <a:pt x="182534" y="10039"/>
                    <a:pt x="183945" y="6954"/>
                  </a:cubicBezTo>
                  <a:cubicBezTo>
                    <a:pt x="185462" y="3660"/>
                    <a:pt x="188390" y="3451"/>
                    <a:pt x="191527" y="3451"/>
                  </a:cubicBezTo>
                  <a:cubicBezTo>
                    <a:pt x="209096" y="3503"/>
                    <a:pt x="226664" y="3451"/>
                    <a:pt x="244285" y="3503"/>
                  </a:cubicBezTo>
                  <a:cubicBezTo>
                    <a:pt x="250402" y="3503"/>
                    <a:pt x="252337" y="5438"/>
                    <a:pt x="252337" y="11503"/>
                  </a:cubicBezTo>
                  <a:cubicBezTo>
                    <a:pt x="252337" y="24575"/>
                    <a:pt x="252337" y="37699"/>
                    <a:pt x="252337" y="50771"/>
                  </a:cubicBezTo>
                  <a:cubicBezTo>
                    <a:pt x="252337" y="52130"/>
                    <a:pt x="252337" y="53490"/>
                    <a:pt x="252337" y="55267"/>
                  </a:cubicBezTo>
                  <a:cubicBezTo>
                    <a:pt x="263735" y="50405"/>
                    <a:pt x="274873" y="49934"/>
                    <a:pt x="286062" y="54431"/>
                  </a:cubicBezTo>
                  <a:cubicBezTo>
                    <a:pt x="294166" y="57673"/>
                    <a:pt x="300598" y="63058"/>
                    <a:pt x="305356" y="70378"/>
                  </a:cubicBezTo>
                  <a:cubicBezTo>
                    <a:pt x="314872" y="84914"/>
                    <a:pt x="314401" y="103737"/>
                    <a:pt x="304205" y="117803"/>
                  </a:cubicBezTo>
                  <a:cubicBezTo>
                    <a:pt x="292755" y="133593"/>
                    <a:pt x="276075" y="138090"/>
                    <a:pt x="252546" y="131606"/>
                  </a:cubicBezTo>
                  <a:cubicBezTo>
                    <a:pt x="252546" y="154613"/>
                    <a:pt x="252546" y="177619"/>
                    <a:pt x="252546" y="200991"/>
                  </a:cubicBezTo>
                  <a:cubicBezTo>
                    <a:pt x="257932" y="200991"/>
                    <a:pt x="263265" y="200991"/>
                    <a:pt x="268598" y="200991"/>
                  </a:cubicBezTo>
                  <a:cubicBezTo>
                    <a:pt x="284284" y="201043"/>
                    <a:pt x="294219" y="211030"/>
                    <a:pt x="294219" y="226769"/>
                  </a:cubicBezTo>
                  <a:cubicBezTo>
                    <a:pt x="294219" y="241984"/>
                    <a:pt x="294323" y="257200"/>
                    <a:pt x="294166" y="272415"/>
                  </a:cubicBezTo>
                  <a:cubicBezTo>
                    <a:pt x="294114" y="275291"/>
                    <a:pt x="295055" y="277226"/>
                    <a:pt x="297042" y="279212"/>
                  </a:cubicBezTo>
                  <a:cubicBezTo>
                    <a:pt x="306454" y="288467"/>
                    <a:pt x="315761" y="297827"/>
                    <a:pt x="325277" y="307291"/>
                  </a:cubicBezTo>
                  <a:cubicBezTo>
                    <a:pt x="322244" y="310114"/>
                    <a:pt x="319473" y="312676"/>
                    <a:pt x="316336" y="315552"/>
                  </a:cubicBezTo>
                  <a:cubicBezTo>
                    <a:pt x="312362" y="311526"/>
                    <a:pt x="308075" y="307186"/>
                    <a:pt x="303735" y="302898"/>
                  </a:cubicBezTo>
                  <a:cubicBezTo>
                    <a:pt x="297670" y="296833"/>
                    <a:pt x="291604" y="290663"/>
                    <a:pt x="285434" y="284703"/>
                  </a:cubicBezTo>
                  <a:cubicBezTo>
                    <a:pt x="283134" y="282454"/>
                    <a:pt x="282088" y="280049"/>
                    <a:pt x="282088" y="276755"/>
                  </a:cubicBezTo>
                  <a:cubicBezTo>
                    <a:pt x="282193" y="260023"/>
                    <a:pt x="282140" y="243344"/>
                    <a:pt x="282140" y="226612"/>
                  </a:cubicBezTo>
                  <a:cubicBezTo>
                    <a:pt x="282140" y="217723"/>
                    <a:pt x="277382" y="213017"/>
                    <a:pt x="268546" y="213017"/>
                  </a:cubicBezTo>
                  <a:cubicBezTo>
                    <a:pt x="263422" y="212965"/>
                    <a:pt x="258193" y="212965"/>
                    <a:pt x="252337" y="212965"/>
                  </a:cubicBezTo>
                  <a:close/>
                  <a:moveTo>
                    <a:pt x="240363" y="171083"/>
                  </a:moveTo>
                  <a:cubicBezTo>
                    <a:pt x="240363" y="154194"/>
                    <a:pt x="240363" y="137881"/>
                    <a:pt x="240363" y="121567"/>
                  </a:cubicBezTo>
                  <a:cubicBezTo>
                    <a:pt x="240363" y="118639"/>
                    <a:pt x="240938" y="116077"/>
                    <a:pt x="243814" y="114718"/>
                  </a:cubicBezTo>
                  <a:cubicBezTo>
                    <a:pt x="246690" y="113358"/>
                    <a:pt x="249043" y="114456"/>
                    <a:pt x="251291" y="116391"/>
                  </a:cubicBezTo>
                  <a:cubicBezTo>
                    <a:pt x="256311" y="120574"/>
                    <a:pt x="262219" y="122874"/>
                    <a:pt x="268755" y="123188"/>
                  </a:cubicBezTo>
                  <a:cubicBezTo>
                    <a:pt x="282140" y="123816"/>
                    <a:pt x="294219" y="115659"/>
                    <a:pt x="298559" y="103162"/>
                  </a:cubicBezTo>
                  <a:cubicBezTo>
                    <a:pt x="302846" y="90718"/>
                    <a:pt x="298559" y="76914"/>
                    <a:pt x="287944" y="69176"/>
                  </a:cubicBezTo>
                  <a:cubicBezTo>
                    <a:pt x="277016" y="61176"/>
                    <a:pt x="262637" y="61437"/>
                    <a:pt x="251814" y="69855"/>
                  </a:cubicBezTo>
                  <a:cubicBezTo>
                    <a:pt x="249304" y="71790"/>
                    <a:pt x="246951" y="73411"/>
                    <a:pt x="243709" y="71842"/>
                  </a:cubicBezTo>
                  <a:cubicBezTo>
                    <a:pt x="240468" y="70274"/>
                    <a:pt x="240363" y="67293"/>
                    <a:pt x="240363" y="64156"/>
                  </a:cubicBezTo>
                  <a:cubicBezTo>
                    <a:pt x="240415" y="49307"/>
                    <a:pt x="240363" y="34457"/>
                    <a:pt x="240363" y="19660"/>
                  </a:cubicBezTo>
                  <a:cubicBezTo>
                    <a:pt x="240363" y="18353"/>
                    <a:pt x="240363" y="17046"/>
                    <a:pt x="240363" y="15791"/>
                  </a:cubicBezTo>
                  <a:cubicBezTo>
                    <a:pt x="226873" y="15791"/>
                    <a:pt x="213906" y="15791"/>
                    <a:pt x="200834" y="15791"/>
                  </a:cubicBezTo>
                  <a:cubicBezTo>
                    <a:pt x="207579" y="37281"/>
                    <a:pt x="203501" y="54222"/>
                    <a:pt x="188808" y="66091"/>
                  </a:cubicBezTo>
                  <a:cubicBezTo>
                    <a:pt x="175318" y="76966"/>
                    <a:pt x="156233" y="78849"/>
                    <a:pt x="141593" y="69542"/>
                  </a:cubicBezTo>
                  <a:cubicBezTo>
                    <a:pt x="121201" y="56627"/>
                    <a:pt x="116600" y="37960"/>
                    <a:pt x="124182" y="15791"/>
                  </a:cubicBezTo>
                  <a:cubicBezTo>
                    <a:pt x="111057" y="15791"/>
                    <a:pt x="98038" y="15791"/>
                    <a:pt x="84809" y="15791"/>
                  </a:cubicBezTo>
                  <a:cubicBezTo>
                    <a:pt x="84809" y="21647"/>
                    <a:pt x="84966" y="27242"/>
                    <a:pt x="84757" y="32836"/>
                  </a:cubicBezTo>
                  <a:cubicBezTo>
                    <a:pt x="84600" y="35869"/>
                    <a:pt x="85594" y="37908"/>
                    <a:pt x="87738" y="39947"/>
                  </a:cubicBezTo>
                  <a:cubicBezTo>
                    <a:pt x="97149" y="48888"/>
                    <a:pt x="101489" y="59921"/>
                    <a:pt x="100496" y="72940"/>
                  </a:cubicBezTo>
                  <a:cubicBezTo>
                    <a:pt x="99920" y="80313"/>
                    <a:pt x="97149" y="86901"/>
                    <a:pt x="92966" y="93123"/>
                  </a:cubicBezTo>
                  <a:cubicBezTo>
                    <a:pt x="100705" y="100809"/>
                    <a:pt x="108391" y="108234"/>
                    <a:pt x="115868" y="115920"/>
                  </a:cubicBezTo>
                  <a:cubicBezTo>
                    <a:pt x="123293" y="123554"/>
                    <a:pt x="123240" y="134848"/>
                    <a:pt x="116025" y="142168"/>
                  </a:cubicBezTo>
                  <a:cubicBezTo>
                    <a:pt x="108757" y="149645"/>
                    <a:pt x="97358" y="149698"/>
                    <a:pt x="89515" y="142273"/>
                  </a:cubicBezTo>
                  <a:cubicBezTo>
                    <a:pt x="88156" y="140966"/>
                    <a:pt x="87058" y="139345"/>
                    <a:pt x="85855" y="137881"/>
                  </a:cubicBezTo>
                  <a:cubicBezTo>
                    <a:pt x="85594" y="138142"/>
                    <a:pt x="85385" y="138404"/>
                    <a:pt x="85123" y="138717"/>
                  </a:cubicBezTo>
                  <a:cubicBezTo>
                    <a:pt x="85123" y="149488"/>
                    <a:pt x="85123" y="160207"/>
                    <a:pt x="85123" y="171083"/>
                  </a:cubicBezTo>
                  <a:cubicBezTo>
                    <a:pt x="92130" y="171083"/>
                    <a:pt x="98875" y="171083"/>
                    <a:pt x="105620" y="171083"/>
                  </a:cubicBezTo>
                  <a:cubicBezTo>
                    <a:pt x="115240" y="171083"/>
                    <a:pt x="124809" y="171135"/>
                    <a:pt x="134430" y="171083"/>
                  </a:cubicBezTo>
                  <a:cubicBezTo>
                    <a:pt x="137410" y="171083"/>
                    <a:pt x="139920" y="171710"/>
                    <a:pt x="141279" y="174586"/>
                  </a:cubicBezTo>
                  <a:cubicBezTo>
                    <a:pt x="142534" y="177305"/>
                    <a:pt x="141698" y="179658"/>
                    <a:pt x="139815" y="181802"/>
                  </a:cubicBezTo>
                  <a:cubicBezTo>
                    <a:pt x="139083" y="182638"/>
                    <a:pt x="138404" y="183527"/>
                    <a:pt x="137776" y="184468"/>
                  </a:cubicBezTo>
                  <a:cubicBezTo>
                    <a:pt x="131554" y="194351"/>
                    <a:pt x="130822" y="204651"/>
                    <a:pt x="136312" y="215004"/>
                  </a:cubicBezTo>
                  <a:cubicBezTo>
                    <a:pt x="141698" y="225200"/>
                    <a:pt x="150534" y="230638"/>
                    <a:pt x="162037" y="230847"/>
                  </a:cubicBezTo>
                  <a:cubicBezTo>
                    <a:pt x="174325" y="231056"/>
                    <a:pt x="183789" y="225409"/>
                    <a:pt x="189279" y="214481"/>
                  </a:cubicBezTo>
                  <a:cubicBezTo>
                    <a:pt x="195030" y="203083"/>
                    <a:pt x="193462" y="191998"/>
                    <a:pt x="185619" y="181906"/>
                  </a:cubicBezTo>
                  <a:cubicBezTo>
                    <a:pt x="183789" y="179553"/>
                    <a:pt x="182743" y="177201"/>
                    <a:pt x="184155" y="174377"/>
                  </a:cubicBezTo>
                  <a:cubicBezTo>
                    <a:pt x="185514" y="171658"/>
                    <a:pt x="187919" y="171031"/>
                    <a:pt x="190743" y="171083"/>
                  </a:cubicBezTo>
                  <a:cubicBezTo>
                    <a:pt x="198220" y="171135"/>
                    <a:pt x="205697" y="171083"/>
                    <a:pt x="213174" y="171083"/>
                  </a:cubicBezTo>
                  <a:cubicBezTo>
                    <a:pt x="222063" y="171083"/>
                    <a:pt x="231004" y="171083"/>
                    <a:pt x="240363" y="171083"/>
                  </a:cubicBezTo>
                  <a:close/>
                  <a:moveTo>
                    <a:pt x="240363" y="338506"/>
                  </a:moveTo>
                  <a:cubicBezTo>
                    <a:pt x="240363" y="332702"/>
                    <a:pt x="240154" y="327369"/>
                    <a:pt x="240415" y="322035"/>
                  </a:cubicBezTo>
                  <a:cubicBezTo>
                    <a:pt x="240572" y="318637"/>
                    <a:pt x="239579" y="316284"/>
                    <a:pt x="237121" y="313879"/>
                  </a:cubicBezTo>
                  <a:cubicBezTo>
                    <a:pt x="227814" y="304990"/>
                    <a:pt x="223684" y="294010"/>
                    <a:pt x="224677" y="281199"/>
                  </a:cubicBezTo>
                  <a:cubicBezTo>
                    <a:pt x="225252" y="273827"/>
                    <a:pt x="228023" y="267291"/>
                    <a:pt x="232102" y="261226"/>
                  </a:cubicBezTo>
                  <a:cubicBezTo>
                    <a:pt x="231317" y="260389"/>
                    <a:pt x="230742" y="259762"/>
                    <a:pt x="230115" y="259187"/>
                  </a:cubicBezTo>
                  <a:cubicBezTo>
                    <a:pt x="224991" y="254062"/>
                    <a:pt x="219762" y="249095"/>
                    <a:pt x="214847" y="243814"/>
                  </a:cubicBezTo>
                  <a:cubicBezTo>
                    <a:pt x="208311" y="236860"/>
                    <a:pt x="207997" y="226873"/>
                    <a:pt x="213697" y="219501"/>
                  </a:cubicBezTo>
                  <a:cubicBezTo>
                    <a:pt x="219344" y="212233"/>
                    <a:pt x="229278" y="210246"/>
                    <a:pt x="237592" y="214743"/>
                  </a:cubicBezTo>
                  <a:cubicBezTo>
                    <a:pt x="238429" y="215161"/>
                    <a:pt x="239265" y="215579"/>
                    <a:pt x="240154" y="216050"/>
                  </a:cubicBezTo>
                  <a:cubicBezTo>
                    <a:pt x="240154" y="204965"/>
                    <a:pt x="240154" y="194142"/>
                    <a:pt x="240154" y="183423"/>
                  </a:cubicBezTo>
                  <a:cubicBezTo>
                    <a:pt x="226925" y="183423"/>
                    <a:pt x="213958" y="183423"/>
                    <a:pt x="200886" y="183423"/>
                  </a:cubicBezTo>
                  <a:cubicBezTo>
                    <a:pt x="207631" y="205645"/>
                    <a:pt x="203292" y="222638"/>
                    <a:pt x="187972" y="234402"/>
                  </a:cubicBezTo>
                  <a:cubicBezTo>
                    <a:pt x="174168" y="245017"/>
                    <a:pt x="155083" y="245906"/>
                    <a:pt x="140286" y="236546"/>
                  </a:cubicBezTo>
                  <a:cubicBezTo>
                    <a:pt x="132913" y="231893"/>
                    <a:pt x="127476" y="225514"/>
                    <a:pt x="124077" y="217514"/>
                  </a:cubicBezTo>
                  <a:cubicBezTo>
                    <a:pt x="119267" y="206168"/>
                    <a:pt x="119685" y="194769"/>
                    <a:pt x="124495" y="183370"/>
                  </a:cubicBezTo>
                  <a:cubicBezTo>
                    <a:pt x="111110" y="183370"/>
                    <a:pt x="98090" y="183370"/>
                    <a:pt x="84757" y="183370"/>
                  </a:cubicBezTo>
                  <a:cubicBezTo>
                    <a:pt x="84757" y="185096"/>
                    <a:pt x="84757" y="186560"/>
                    <a:pt x="84757" y="188024"/>
                  </a:cubicBezTo>
                  <a:cubicBezTo>
                    <a:pt x="84757" y="202873"/>
                    <a:pt x="84705" y="217671"/>
                    <a:pt x="84757" y="232520"/>
                  </a:cubicBezTo>
                  <a:cubicBezTo>
                    <a:pt x="84757" y="235448"/>
                    <a:pt x="84287" y="238063"/>
                    <a:pt x="81411" y="239474"/>
                  </a:cubicBezTo>
                  <a:cubicBezTo>
                    <a:pt x="78587" y="240886"/>
                    <a:pt x="76130" y="239997"/>
                    <a:pt x="73881" y="237958"/>
                  </a:cubicBezTo>
                  <a:cubicBezTo>
                    <a:pt x="73149" y="237278"/>
                    <a:pt x="72313" y="236703"/>
                    <a:pt x="71476" y="236180"/>
                  </a:cubicBezTo>
                  <a:cubicBezTo>
                    <a:pt x="61646" y="229906"/>
                    <a:pt x="51346" y="229122"/>
                    <a:pt x="40993" y="234507"/>
                  </a:cubicBezTo>
                  <a:cubicBezTo>
                    <a:pt x="30640" y="239893"/>
                    <a:pt x="25098" y="248834"/>
                    <a:pt x="24941" y="260494"/>
                  </a:cubicBezTo>
                  <a:cubicBezTo>
                    <a:pt x="24784" y="272781"/>
                    <a:pt x="30483" y="282193"/>
                    <a:pt x="41464" y="287683"/>
                  </a:cubicBezTo>
                  <a:cubicBezTo>
                    <a:pt x="52601" y="293225"/>
                    <a:pt x="63476" y="291866"/>
                    <a:pt x="73411" y="284337"/>
                  </a:cubicBezTo>
                  <a:cubicBezTo>
                    <a:pt x="75816" y="282507"/>
                    <a:pt x="78169" y="280990"/>
                    <a:pt x="81202" y="282402"/>
                  </a:cubicBezTo>
                  <a:cubicBezTo>
                    <a:pt x="84496" y="283918"/>
                    <a:pt x="84757" y="286846"/>
                    <a:pt x="84705" y="289984"/>
                  </a:cubicBezTo>
                  <a:cubicBezTo>
                    <a:pt x="84653" y="302689"/>
                    <a:pt x="84705" y="315395"/>
                    <a:pt x="84705" y="328153"/>
                  </a:cubicBezTo>
                  <a:cubicBezTo>
                    <a:pt x="84705" y="331604"/>
                    <a:pt x="84705" y="335055"/>
                    <a:pt x="84705" y="338663"/>
                  </a:cubicBezTo>
                  <a:cubicBezTo>
                    <a:pt x="98090" y="338663"/>
                    <a:pt x="111110" y="338663"/>
                    <a:pt x="124234" y="338663"/>
                  </a:cubicBezTo>
                  <a:cubicBezTo>
                    <a:pt x="116914" y="318637"/>
                    <a:pt x="120208" y="301121"/>
                    <a:pt x="137044" y="287840"/>
                  </a:cubicBezTo>
                  <a:cubicBezTo>
                    <a:pt x="151057" y="276807"/>
                    <a:pt x="167161" y="275395"/>
                    <a:pt x="182586" y="284389"/>
                  </a:cubicBezTo>
                  <a:cubicBezTo>
                    <a:pt x="203867" y="296833"/>
                    <a:pt x="208520" y="315918"/>
                    <a:pt x="200886" y="338663"/>
                  </a:cubicBezTo>
                  <a:cubicBezTo>
                    <a:pt x="214115" y="338506"/>
                    <a:pt x="227082" y="338506"/>
                    <a:pt x="240363" y="3385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g119a354a198_0_1966"/>
            <p:cNvSpPr/>
            <p:nvPr/>
          </p:nvSpPr>
          <p:spPr>
            <a:xfrm>
              <a:off x="2499198" y="6500819"/>
              <a:ext cx="71777" cy="125750"/>
            </a:xfrm>
            <a:custGeom>
              <a:avLst/>
              <a:gdLst/>
              <a:ahLst/>
              <a:cxnLst/>
              <a:rect l="l" t="t" r="r" b="b"/>
              <a:pathLst>
                <a:path w="71777" h="125750" extrusionOk="0">
                  <a:moveTo>
                    <a:pt x="59779" y="0"/>
                  </a:moveTo>
                  <a:cubicBezTo>
                    <a:pt x="64015" y="0"/>
                    <a:pt x="67675" y="0"/>
                    <a:pt x="71596" y="0"/>
                  </a:cubicBezTo>
                  <a:cubicBezTo>
                    <a:pt x="71596" y="7216"/>
                    <a:pt x="72067" y="14327"/>
                    <a:pt x="71492" y="21333"/>
                  </a:cubicBezTo>
                  <a:cubicBezTo>
                    <a:pt x="70812" y="29176"/>
                    <a:pt x="65008" y="34771"/>
                    <a:pt x="56590" y="36444"/>
                  </a:cubicBezTo>
                  <a:cubicBezTo>
                    <a:pt x="39858" y="39790"/>
                    <a:pt x="26839" y="48470"/>
                    <a:pt x="18734" y="63476"/>
                  </a:cubicBezTo>
                  <a:cubicBezTo>
                    <a:pt x="9166" y="81149"/>
                    <a:pt x="9584" y="98979"/>
                    <a:pt x="19257" y="116600"/>
                  </a:cubicBezTo>
                  <a:cubicBezTo>
                    <a:pt x="19675" y="117384"/>
                    <a:pt x="20094" y="118116"/>
                    <a:pt x="20721" y="119267"/>
                  </a:cubicBezTo>
                  <a:cubicBezTo>
                    <a:pt x="17532" y="121358"/>
                    <a:pt x="14342" y="123450"/>
                    <a:pt x="10943" y="125750"/>
                  </a:cubicBezTo>
                  <a:cubicBezTo>
                    <a:pt x="5453" y="117750"/>
                    <a:pt x="2107" y="109123"/>
                    <a:pt x="748" y="99816"/>
                  </a:cubicBezTo>
                  <a:cubicBezTo>
                    <a:pt x="-4429" y="64208"/>
                    <a:pt x="17741" y="32575"/>
                    <a:pt x="52930" y="25045"/>
                  </a:cubicBezTo>
                  <a:cubicBezTo>
                    <a:pt x="58420" y="23895"/>
                    <a:pt x="59727" y="22222"/>
                    <a:pt x="59727" y="16627"/>
                  </a:cubicBezTo>
                  <a:cubicBezTo>
                    <a:pt x="59779" y="11189"/>
                    <a:pt x="59779" y="5699"/>
                    <a:pt x="59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g119a354a198_0_1966"/>
            <p:cNvSpPr/>
            <p:nvPr/>
          </p:nvSpPr>
          <p:spPr>
            <a:xfrm>
              <a:off x="2791340" y="6358756"/>
              <a:ext cx="54842" cy="116547"/>
            </a:xfrm>
            <a:custGeom>
              <a:avLst/>
              <a:gdLst/>
              <a:ahLst/>
              <a:cxnLst/>
              <a:rect l="l" t="t" r="r" b="b"/>
              <a:pathLst>
                <a:path w="54842" h="116547" extrusionOk="0">
                  <a:moveTo>
                    <a:pt x="0" y="11033"/>
                  </a:moveTo>
                  <a:cubicBezTo>
                    <a:pt x="732" y="7216"/>
                    <a:pt x="1464" y="3608"/>
                    <a:pt x="2144" y="0"/>
                  </a:cubicBezTo>
                  <a:cubicBezTo>
                    <a:pt x="21385" y="366"/>
                    <a:pt x="45124" y="21961"/>
                    <a:pt x="52130" y="45281"/>
                  </a:cubicBezTo>
                  <a:cubicBezTo>
                    <a:pt x="60025" y="71581"/>
                    <a:pt x="50248" y="101489"/>
                    <a:pt x="28496" y="116548"/>
                  </a:cubicBezTo>
                  <a:cubicBezTo>
                    <a:pt x="26248" y="113567"/>
                    <a:pt x="23947" y="110535"/>
                    <a:pt x="21595" y="107345"/>
                  </a:cubicBezTo>
                  <a:cubicBezTo>
                    <a:pt x="38797" y="92705"/>
                    <a:pt x="46483" y="74561"/>
                    <a:pt x="41464" y="52392"/>
                  </a:cubicBezTo>
                  <a:cubicBezTo>
                    <a:pt x="36496" y="30379"/>
                    <a:pt x="22013" y="17150"/>
                    <a:pt x="0" y="110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g119a354a198_0_1966"/>
            <p:cNvSpPr/>
            <p:nvPr/>
          </p:nvSpPr>
          <p:spPr>
            <a:xfrm>
              <a:off x="2516572" y="6627092"/>
              <a:ext cx="15999" cy="15999"/>
            </a:xfrm>
            <a:custGeom>
              <a:avLst/>
              <a:gdLst/>
              <a:ahLst/>
              <a:cxnLst/>
              <a:rect l="l" t="t" r="r" b="b"/>
              <a:pathLst>
                <a:path w="15999" h="15999" extrusionOk="0">
                  <a:moveTo>
                    <a:pt x="0" y="8209"/>
                  </a:moveTo>
                  <a:cubicBezTo>
                    <a:pt x="3242" y="5229"/>
                    <a:pt x="6065" y="2614"/>
                    <a:pt x="8889" y="0"/>
                  </a:cubicBezTo>
                  <a:cubicBezTo>
                    <a:pt x="11346" y="2196"/>
                    <a:pt x="13490" y="4183"/>
                    <a:pt x="16000" y="6484"/>
                  </a:cubicBezTo>
                  <a:cubicBezTo>
                    <a:pt x="13699" y="9516"/>
                    <a:pt x="11451" y="12549"/>
                    <a:pt x="8836" y="16000"/>
                  </a:cubicBezTo>
                  <a:cubicBezTo>
                    <a:pt x="5908" y="13438"/>
                    <a:pt x="3190" y="11033"/>
                    <a:pt x="0" y="82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" name="Google Shape;211;g119a354a198_0_1966"/>
          <p:cNvGrpSpPr/>
          <p:nvPr/>
        </p:nvGrpSpPr>
        <p:grpSpPr>
          <a:xfrm>
            <a:off x="8360775" y="6348026"/>
            <a:ext cx="346443" cy="346144"/>
            <a:chOff x="6401236" y="6334616"/>
            <a:chExt cx="346443" cy="346144"/>
          </a:xfrm>
        </p:grpSpPr>
        <p:sp>
          <p:nvSpPr>
            <p:cNvPr id="212" name="Google Shape;212;g119a354a198_0_1966"/>
            <p:cNvSpPr/>
            <p:nvPr/>
          </p:nvSpPr>
          <p:spPr>
            <a:xfrm>
              <a:off x="6401236" y="6334616"/>
              <a:ext cx="346443" cy="346144"/>
            </a:xfrm>
            <a:custGeom>
              <a:avLst/>
              <a:gdLst/>
              <a:ahLst/>
              <a:cxnLst/>
              <a:rect l="l" t="t" r="r" b="b"/>
              <a:pathLst>
                <a:path w="346443" h="346144" extrusionOk="0">
                  <a:moveTo>
                    <a:pt x="0" y="155947"/>
                  </a:moveTo>
                  <a:cubicBezTo>
                    <a:pt x="3696" y="155999"/>
                    <a:pt x="7443" y="155999"/>
                    <a:pt x="11139" y="156051"/>
                  </a:cubicBezTo>
                  <a:cubicBezTo>
                    <a:pt x="14210" y="156103"/>
                    <a:pt x="16344" y="154698"/>
                    <a:pt x="17489" y="151939"/>
                  </a:cubicBezTo>
                  <a:cubicBezTo>
                    <a:pt x="18635" y="149129"/>
                    <a:pt x="17958" y="146630"/>
                    <a:pt x="15876" y="144496"/>
                  </a:cubicBezTo>
                  <a:cubicBezTo>
                    <a:pt x="13325" y="141945"/>
                    <a:pt x="10671" y="139499"/>
                    <a:pt x="8224" y="137209"/>
                  </a:cubicBezTo>
                  <a:cubicBezTo>
                    <a:pt x="21549" y="123883"/>
                    <a:pt x="34614" y="110870"/>
                    <a:pt x="48044" y="97389"/>
                  </a:cubicBezTo>
                  <a:cubicBezTo>
                    <a:pt x="50178" y="99627"/>
                    <a:pt x="52572" y="102126"/>
                    <a:pt x="54967" y="104624"/>
                  </a:cubicBezTo>
                  <a:cubicBezTo>
                    <a:pt x="57205" y="106967"/>
                    <a:pt x="59755" y="108008"/>
                    <a:pt x="62879" y="106602"/>
                  </a:cubicBezTo>
                  <a:cubicBezTo>
                    <a:pt x="65950" y="105249"/>
                    <a:pt x="67095" y="102802"/>
                    <a:pt x="66991" y="99523"/>
                  </a:cubicBezTo>
                  <a:cubicBezTo>
                    <a:pt x="66887" y="96192"/>
                    <a:pt x="66991" y="92808"/>
                    <a:pt x="66991" y="89269"/>
                  </a:cubicBezTo>
                  <a:cubicBezTo>
                    <a:pt x="85729" y="89269"/>
                    <a:pt x="104156" y="89269"/>
                    <a:pt x="122946" y="89269"/>
                  </a:cubicBezTo>
                  <a:cubicBezTo>
                    <a:pt x="122946" y="92913"/>
                    <a:pt x="122998" y="96400"/>
                    <a:pt x="122946" y="99835"/>
                  </a:cubicBezTo>
                  <a:cubicBezTo>
                    <a:pt x="122894" y="102959"/>
                    <a:pt x="124039" y="105353"/>
                    <a:pt x="127006" y="106602"/>
                  </a:cubicBezTo>
                  <a:cubicBezTo>
                    <a:pt x="129973" y="107851"/>
                    <a:pt x="132524" y="107071"/>
                    <a:pt x="134710" y="104832"/>
                  </a:cubicBezTo>
                  <a:cubicBezTo>
                    <a:pt x="137156" y="102334"/>
                    <a:pt x="139551" y="99783"/>
                    <a:pt x="142049" y="97181"/>
                  </a:cubicBezTo>
                  <a:cubicBezTo>
                    <a:pt x="143194" y="98014"/>
                    <a:pt x="144027" y="98690"/>
                    <a:pt x="145329" y="99679"/>
                  </a:cubicBezTo>
                  <a:cubicBezTo>
                    <a:pt x="145329" y="92184"/>
                    <a:pt x="145329" y="85261"/>
                    <a:pt x="145329" y="77974"/>
                  </a:cubicBezTo>
                  <a:cubicBezTo>
                    <a:pt x="148139" y="77974"/>
                    <a:pt x="150586" y="77974"/>
                    <a:pt x="153032" y="77974"/>
                  </a:cubicBezTo>
                  <a:cubicBezTo>
                    <a:pt x="160111" y="77922"/>
                    <a:pt x="165525" y="75007"/>
                    <a:pt x="168335" y="68344"/>
                  </a:cubicBezTo>
                  <a:cubicBezTo>
                    <a:pt x="171146" y="61577"/>
                    <a:pt x="169585" y="55539"/>
                    <a:pt x="164379" y="50438"/>
                  </a:cubicBezTo>
                  <a:cubicBezTo>
                    <a:pt x="162610" y="48721"/>
                    <a:pt x="160684" y="47159"/>
                    <a:pt x="159018" y="45649"/>
                  </a:cubicBezTo>
                  <a:cubicBezTo>
                    <a:pt x="169897" y="34823"/>
                    <a:pt x="180359" y="24464"/>
                    <a:pt x="191446" y="13429"/>
                  </a:cubicBezTo>
                  <a:cubicBezTo>
                    <a:pt x="192748" y="14939"/>
                    <a:pt x="194205" y="16969"/>
                    <a:pt x="195923" y="18739"/>
                  </a:cubicBezTo>
                  <a:cubicBezTo>
                    <a:pt x="201284" y="24152"/>
                    <a:pt x="207478" y="25610"/>
                    <a:pt x="213777" y="22851"/>
                  </a:cubicBezTo>
                  <a:cubicBezTo>
                    <a:pt x="220491" y="19884"/>
                    <a:pt x="223666" y="14627"/>
                    <a:pt x="223458" y="7287"/>
                  </a:cubicBezTo>
                  <a:cubicBezTo>
                    <a:pt x="223406" y="4945"/>
                    <a:pt x="223458" y="2603"/>
                    <a:pt x="223458" y="0"/>
                  </a:cubicBezTo>
                  <a:cubicBezTo>
                    <a:pt x="238397" y="0"/>
                    <a:pt x="253076" y="0"/>
                    <a:pt x="268171" y="0"/>
                  </a:cubicBezTo>
                  <a:cubicBezTo>
                    <a:pt x="268171" y="2498"/>
                    <a:pt x="268171" y="4945"/>
                    <a:pt x="268171" y="7391"/>
                  </a:cubicBezTo>
                  <a:cubicBezTo>
                    <a:pt x="268223" y="14575"/>
                    <a:pt x="271138" y="20092"/>
                    <a:pt x="278008" y="22851"/>
                  </a:cubicBezTo>
                  <a:cubicBezTo>
                    <a:pt x="284827" y="25610"/>
                    <a:pt x="290813" y="23892"/>
                    <a:pt x="295862" y="18739"/>
                  </a:cubicBezTo>
                  <a:cubicBezTo>
                    <a:pt x="297528" y="17073"/>
                    <a:pt x="299089" y="15303"/>
                    <a:pt x="300391" y="13950"/>
                  </a:cubicBezTo>
                  <a:cubicBezTo>
                    <a:pt x="311061" y="24621"/>
                    <a:pt x="321472" y="35031"/>
                    <a:pt x="332351" y="45858"/>
                  </a:cubicBezTo>
                  <a:cubicBezTo>
                    <a:pt x="330841" y="47263"/>
                    <a:pt x="328811" y="48981"/>
                    <a:pt x="326937" y="50907"/>
                  </a:cubicBezTo>
                  <a:cubicBezTo>
                    <a:pt x="322148" y="55800"/>
                    <a:pt x="320691" y="61525"/>
                    <a:pt x="323241" y="67980"/>
                  </a:cubicBezTo>
                  <a:cubicBezTo>
                    <a:pt x="325792" y="74382"/>
                    <a:pt x="330737" y="77661"/>
                    <a:pt x="337556" y="78026"/>
                  </a:cubicBezTo>
                  <a:cubicBezTo>
                    <a:pt x="340366" y="78182"/>
                    <a:pt x="343177" y="78026"/>
                    <a:pt x="346196" y="78026"/>
                  </a:cubicBezTo>
                  <a:cubicBezTo>
                    <a:pt x="346196" y="92965"/>
                    <a:pt x="346196" y="107643"/>
                    <a:pt x="346196" y="122790"/>
                  </a:cubicBezTo>
                  <a:cubicBezTo>
                    <a:pt x="343438" y="122790"/>
                    <a:pt x="340783" y="122790"/>
                    <a:pt x="338076" y="122790"/>
                  </a:cubicBezTo>
                  <a:cubicBezTo>
                    <a:pt x="331049" y="122842"/>
                    <a:pt x="325948" y="126017"/>
                    <a:pt x="323293" y="132524"/>
                  </a:cubicBezTo>
                  <a:cubicBezTo>
                    <a:pt x="320639" y="139030"/>
                    <a:pt x="322044" y="144912"/>
                    <a:pt x="326989" y="149857"/>
                  </a:cubicBezTo>
                  <a:cubicBezTo>
                    <a:pt x="328811" y="151679"/>
                    <a:pt x="330789" y="153345"/>
                    <a:pt x="333392" y="155739"/>
                  </a:cubicBezTo>
                  <a:cubicBezTo>
                    <a:pt x="329175" y="159643"/>
                    <a:pt x="325376" y="163183"/>
                    <a:pt x="321576" y="166670"/>
                  </a:cubicBezTo>
                  <a:cubicBezTo>
                    <a:pt x="321732" y="166930"/>
                    <a:pt x="321888" y="167190"/>
                    <a:pt x="321992" y="167451"/>
                  </a:cubicBezTo>
                  <a:cubicBezTo>
                    <a:pt x="326104" y="167451"/>
                    <a:pt x="330216" y="167399"/>
                    <a:pt x="334381" y="167451"/>
                  </a:cubicBezTo>
                  <a:cubicBezTo>
                    <a:pt x="341876" y="167555"/>
                    <a:pt x="346404" y="171979"/>
                    <a:pt x="346404" y="179475"/>
                  </a:cubicBezTo>
                  <a:cubicBezTo>
                    <a:pt x="346457" y="204928"/>
                    <a:pt x="346457" y="230433"/>
                    <a:pt x="346404" y="255887"/>
                  </a:cubicBezTo>
                  <a:cubicBezTo>
                    <a:pt x="346404" y="263382"/>
                    <a:pt x="341928" y="267859"/>
                    <a:pt x="334381" y="267911"/>
                  </a:cubicBezTo>
                  <a:cubicBezTo>
                    <a:pt x="320170" y="267963"/>
                    <a:pt x="305960" y="267859"/>
                    <a:pt x="291750" y="267963"/>
                  </a:cubicBezTo>
                  <a:cubicBezTo>
                    <a:pt x="286649" y="268015"/>
                    <a:pt x="282901" y="265881"/>
                    <a:pt x="280195" y="261456"/>
                  </a:cubicBezTo>
                  <a:cubicBezTo>
                    <a:pt x="265932" y="270670"/>
                    <a:pt x="250473" y="276239"/>
                    <a:pt x="233504" y="278321"/>
                  </a:cubicBezTo>
                  <a:cubicBezTo>
                    <a:pt x="235014" y="283110"/>
                    <a:pt x="235066" y="287638"/>
                    <a:pt x="232932" y="291959"/>
                  </a:cubicBezTo>
                  <a:cubicBezTo>
                    <a:pt x="230745" y="296331"/>
                    <a:pt x="227206" y="299142"/>
                    <a:pt x="222521" y="300808"/>
                  </a:cubicBezTo>
                  <a:cubicBezTo>
                    <a:pt x="224291" y="307626"/>
                    <a:pt x="223562" y="313820"/>
                    <a:pt x="218409" y="319026"/>
                  </a:cubicBezTo>
                  <a:cubicBezTo>
                    <a:pt x="213360" y="324127"/>
                    <a:pt x="206906" y="324023"/>
                    <a:pt x="200399" y="323867"/>
                  </a:cubicBezTo>
                  <a:cubicBezTo>
                    <a:pt x="202585" y="333965"/>
                    <a:pt x="198994" y="342449"/>
                    <a:pt x="187386" y="346145"/>
                  </a:cubicBezTo>
                  <a:cubicBezTo>
                    <a:pt x="163911" y="346145"/>
                    <a:pt x="140488" y="346145"/>
                    <a:pt x="117012" y="346145"/>
                  </a:cubicBezTo>
                  <a:cubicBezTo>
                    <a:pt x="110506" y="344948"/>
                    <a:pt x="103947" y="344011"/>
                    <a:pt x="97545" y="342449"/>
                  </a:cubicBezTo>
                  <a:cubicBezTo>
                    <a:pt x="86354" y="339690"/>
                    <a:pt x="75996" y="334797"/>
                    <a:pt x="66314" y="328603"/>
                  </a:cubicBezTo>
                  <a:cubicBezTo>
                    <a:pt x="61577" y="334329"/>
                    <a:pt x="60328" y="334954"/>
                    <a:pt x="52937" y="334954"/>
                  </a:cubicBezTo>
                  <a:cubicBezTo>
                    <a:pt x="40080" y="334954"/>
                    <a:pt x="27275" y="334745"/>
                    <a:pt x="14470" y="335058"/>
                  </a:cubicBezTo>
                  <a:cubicBezTo>
                    <a:pt x="7600" y="335214"/>
                    <a:pt x="2655" y="333080"/>
                    <a:pt x="0" y="326573"/>
                  </a:cubicBezTo>
                  <a:cubicBezTo>
                    <a:pt x="0" y="298621"/>
                    <a:pt x="0" y="270670"/>
                    <a:pt x="0" y="242666"/>
                  </a:cubicBezTo>
                  <a:cubicBezTo>
                    <a:pt x="2134" y="238241"/>
                    <a:pt x="5205" y="235014"/>
                    <a:pt x="10567" y="234337"/>
                  </a:cubicBezTo>
                  <a:cubicBezTo>
                    <a:pt x="9630" y="233192"/>
                    <a:pt x="8953" y="232359"/>
                    <a:pt x="8068" y="231266"/>
                  </a:cubicBezTo>
                  <a:cubicBezTo>
                    <a:pt x="10775" y="228664"/>
                    <a:pt x="13377" y="226217"/>
                    <a:pt x="15928" y="223667"/>
                  </a:cubicBezTo>
                  <a:cubicBezTo>
                    <a:pt x="18010" y="221585"/>
                    <a:pt x="18739" y="219034"/>
                    <a:pt x="17489" y="216223"/>
                  </a:cubicBezTo>
                  <a:cubicBezTo>
                    <a:pt x="16292" y="213465"/>
                    <a:pt x="14158" y="212059"/>
                    <a:pt x="11139" y="212111"/>
                  </a:cubicBezTo>
                  <a:cubicBezTo>
                    <a:pt x="7443" y="212163"/>
                    <a:pt x="3696" y="212163"/>
                    <a:pt x="0" y="212215"/>
                  </a:cubicBezTo>
                  <a:cubicBezTo>
                    <a:pt x="0" y="193373"/>
                    <a:pt x="0" y="174634"/>
                    <a:pt x="0" y="155947"/>
                  </a:cubicBezTo>
                  <a:close/>
                  <a:moveTo>
                    <a:pt x="134137" y="290137"/>
                  </a:moveTo>
                  <a:cubicBezTo>
                    <a:pt x="135751" y="290137"/>
                    <a:pt x="137052" y="290137"/>
                    <a:pt x="138406" y="290137"/>
                  </a:cubicBezTo>
                  <a:cubicBezTo>
                    <a:pt x="164015" y="290137"/>
                    <a:pt x="189573" y="290137"/>
                    <a:pt x="215182" y="290137"/>
                  </a:cubicBezTo>
                  <a:cubicBezTo>
                    <a:pt x="216431" y="290137"/>
                    <a:pt x="217680" y="290189"/>
                    <a:pt x="218878" y="289981"/>
                  </a:cubicBezTo>
                  <a:cubicBezTo>
                    <a:pt x="221688" y="289460"/>
                    <a:pt x="223198" y="287638"/>
                    <a:pt x="223354" y="284828"/>
                  </a:cubicBezTo>
                  <a:cubicBezTo>
                    <a:pt x="223458" y="281809"/>
                    <a:pt x="221845" y="279935"/>
                    <a:pt x="219034" y="279206"/>
                  </a:cubicBezTo>
                  <a:cubicBezTo>
                    <a:pt x="217993" y="278946"/>
                    <a:pt x="216796" y="279102"/>
                    <a:pt x="215650" y="279102"/>
                  </a:cubicBezTo>
                  <a:cubicBezTo>
                    <a:pt x="189833" y="279102"/>
                    <a:pt x="164015" y="279102"/>
                    <a:pt x="138197" y="279102"/>
                  </a:cubicBezTo>
                  <a:cubicBezTo>
                    <a:pt x="136896" y="279102"/>
                    <a:pt x="135595" y="279102"/>
                    <a:pt x="134241" y="279102"/>
                  </a:cubicBezTo>
                  <a:cubicBezTo>
                    <a:pt x="134241" y="275146"/>
                    <a:pt x="134241" y="271711"/>
                    <a:pt x="134241" y="267859"/>
                  </a:cubicBezTo>
                  <a:cubicBezTo>
                    <a:pt x="135751" y="267859"/>
                    <a:pt x="137052" y="267859"/>
                    <a:pt x="138354" y="267859"/>
                  </a:cubicBezTo>
                  <a:cubicBezTo>
                    <a:pt x="160111" y="267859"/>
                    <a:pt x="181869" y="267859"/>
                    <a:pt x="203626" y="267859"/>
                  </a:cubicBezTo>
                  <a:cubicBezTo>
                    <a:pt x="204980" y="267859"/>
                    <a:pt x="206333" y="267911"/>
                    <a:pt x="207687" y="267703"/>
                  </a:cubicBezTo>
                  <a:cubicBezTo>
                    <a:pt x="210653" y="267182"/>
                    <a:pt x="212267" y="265152"/>
                    <a:pt x="212267" y="262289"/>
                  </a:cubicBezTo>
                  <a:cubicBezTo>
                    <a:pt x="212267" y="259374"/>
                    <a:pt x="210549" y="257448"/>
                    <a:pt x="207634" y="256876"/>
                  </a:cubicBezTo>
                  <a:cubicBezTo>
                    <a:pt x="206541" y="256668"/>
                    <a:pt x="205396" y="256772"/>
                    <a:pt x="204251" y="256772"/>
                  </a:cubicBezTo>
                  <a:cubicBezTo>
                    <a:pt x="182285" y="256772"/>
                    <a:pt x="160267" y="256772"/>
                    <a:pt x="138302" y="256772"/>
                  </a:cubicBezTo>
                  <a:cubicBezTo>
                    <a:pt x="137000" y="256772"/>
                    <a:pt x="135699" y="256772"/>
                    <a:pt x="134346" y="256772"/>
                  </a:cubicBezTo>
                  <a:cubicBezTo>
                    <a:pt x="134346" y="252816"/>
                    <a:pt x="134346" y="249276"/>
                    <a:pt x="134346" y="245476"/>
                  </a:cubicBezTo>
                  <a:cubicBezTo>
                    <a:pt x="135855" y="245476"/>
                    <a:pt x="137052" y="245476"/>
                    <a:pt x="138302" y="245476"/>
                  </a:cubicBezTo>
                  <a:cubicBezTo>
                    <a:pt x="144496" y="245476"/>
                    <a:pt x="150690" y="245581"/>
                    <a:pt x="156884" y="245424"/>
                  </a:cubicBezTo>
                  <a:cubicBezTo>
                    <a:pt x="163078" y="245268"/>
                    <a:pt x="167451" y="240584"/>
                    <a:pt x="167242" y="234702"/>
                  </a:cubicBezTo>
                  <a:cubicBezTo>
                    <a:pt x="150482" y="234702"/>
                    <a:pt x="133617" y="234025"/>
                    <a:pt x="116908" y="234858"/>
                  </a:cubicBezTo>
                  <a:cubicBezTo>
                    <a:pt x="99575" y="235743"/>
                    <a:pt x="83803" y="242145"/>
                    <a:pt x="69541" y="252087"/>
                  </a:cubicBezTo>
                  <a:cubicBezTo>
                    <a:pt x="67719" y="253388"/>
                    <a:pt x="66939" y="254742"/>
                    <a:pt x="66939" y="257084"/>
                  </a:cubicBezTo>
                  <a:cubicBezTo>
                    <a:pt x="67043" y="275562"/>
                    <a:pt x="66939" y="294041"/>
                    <a:pt x="67095" y="312571"/>
                  </a:cubicBezTo>
                  <a:cubicBezTo>
                    <a:pt x="67095" y="313977"/>
                    <a:pt x="67928" y="315903"/>
                    <a:pt x="69021" y="316683"/>
                  </a:cubicBezTo>
                  <a:cubicBezTo>
                    <a:pt x="83907" y="327458"/>
                    <a:pt x="100512" y="333913"/>
                    <a:pt x="118834" y="334589"/>
                  </a:cubicBezTo>
                  <a:cubicBezTo>
                    <a:pt x="136844" y="335266"/>
                    <a:pt x="154906" y="334901"/>
                    <a:pt x="172968" y="334954"/>
                  </a:cubicBezTo>
                  <a:cubicBezTo>
                    <a:pt x="176560" y="334954"/>
                    <a:pt x="180203" y="335266"/>
                    <a:pt x="183795" y="334797"/>
                  </a:cubicBezTo>
                  <a:cubicBezTo>
                    <a:pt x="185669" y="334589"/>
                    <a:pt x="188063" y="333496"/>
                    <a:pt x="189104" y="331987"/>
                  </a:cubicBezTo>
                  <a:cubicBezTo>
                    <a:pt x="191759" y="328239"/>
                    <a:pt x="188584" y="323814"/>
                    <a:pt x="183430" y="323814"/>
                  </a:cubicBezTo>
                  <a:cubicBezTo>
                    <a:pt x="168231" y="323762"/>
                    <a:pt x="152980" y="323814"/>
                    <a:pt x="137781" y="323814"/>
                  </a:cubicBezTo>
                  <a:cubicBezTo>
                    <a:pt x="136584" y="323814"/>
                    <a:pt x="135439" y="323814"/>
                    <a:pt x="134294" y="323814"/>
                  </a:cubicBezTo>
                  <a:cubicBezTo>
                    <a:pt x="134294" y="319806"/>
                    <a:pt x="134294" y="316371"/>
                    <a:pt x="134294" y="312623"/>
                  </a:cubicBezTo>
                  <a:cubicBezTo>
                    <a:pt x="135855" y="312623"/>
                    <a:pt x="137156" y="312623"/>
                    <a:pt x="138510" y="312623"/>
                  </a:cubicBezTo>
                  <a:cubicBezTo>
                    <a:pt x="160267" y="312623"/>
                    <a:pt x="182025" y="312623"/>
                    <a:pt x="203783" y="312623"/>
                  </a:cubicBezTo>
                  <a:cubicBezTo>
                    <a:pt x="205136" y="312623"/>
                    <a:pt x="206489" y="312623"/>
                    <a:pt x="207843" y="312415"/>
                  </a:cubicBezTo>
                  <a:cubicBezTo>
                    <a:pt x="210706" y="311895"/>
                    <a:pt x="212215" y="309917"/>
                    <a:pt x="212267" y="307210"/>
                  </a:cubicBezTo>
                  <a:cubicBezTo>
                    <a:pt x="212371" y="304295"/>
                    <a:pt x="210706" y="302317"/>
                    <a:pt x="207843" y="301640"/>
                  </a:cubicBezTo>
                  <a:cubicBezTo>
                    <a:pt x="206750" y="301380"/>
                    <a:pt x="205604" y="301484"/>
                    <a:pt x="204459" y="301484"/>
                  </a:cubicBezTo>
                  <a:cubicBezTo>
                    <a:pt x="182337" y="301484"/>
                    <a:pt x="160267" y="301484"/>
                    <a:pt x="138145" y="301484"/>
                  </a:cubicBezTo>
                  <a:cubicBezTo>
                    <a:pt x="136844" y="301484"/>
                    <a:pt x="135543" y="301484"/>
                    <a:pt x="134137" y="301484"/>
                  </a:cubicBezTo>
                  <a:cubicBezTo>
                    <a:pt x="134137" y="297476"/>
                    <a:pt x="134137" y="294093"/>
                    <a:pt x="134137" y="290137"/>
                  </a:cubicBezTo>
                  <a:close/>
                  <a:moveTo>
                    <a:pt x="174842" y="155791"/>
                  </a:moveTo>
                  <a:cubicBezTo>
                    <a:pt x="175414" y="156103"/>
                    <a:pt x="175675" y="156416"/>
                    <a:pt x="175987" y="156416"/>
                  </a:cubicBezTo>
                  <a:cubicBezTo>
                    <a:pt x="190614" y="156312"/>
                    <a:pt x="205292" y="156103"/>
                    <a:pt x="219919" y="156051"/>
                  </a:cubicBezTo>
                  <a:cubicBezTo>
                    <a:pt x="241052" y="156051"/>
                    <a:pt x="260623" y="161465"/>
                    <a:pt x="278581" y="172708"/>
                  </a:cubicBezTo>
                  <a:cubicBezTo>
                    <a:pt x="279102" y="173020"/>
                    <a:pt x="279726" y="173281"/>
                    <a:pt x="280403" y="173593"/>
                  </a:cubicBezTo>
                  <a:cubicBezTo>
                    <a:pt x="283162" y="168648"/>
                    <a:pt x="287378" y="166982"/>
                    <a:pt x="292687" y="167295"/>
                  </a:cubicBezTo>
                  <a:cubicBezTo>
                    <a:pt x="296070" y="167451"/>
                    <a:pt x="299454" y="167347"/>
                    <a:pt x="302837" y="167295"/>
                  </a:cubicBezTo>
                  <a:cubicBezTo>
                    <a:pt x="303826" y="167295"/>
                    <a:pt x="305075" y="167243"/>
                    <a:pt x="305700" y="166670"/>
                  </a:cubicBezTo>
                  <a:cubicBezTo>
                    <a:pt x="309552" y="163078"/>
                    <a:pt x="313247" y="159331"/>
                    <a:pt x="316891" y="155739"/>
                  </a:cubicBezTo>
                  <a:cubicBezTo>
                    <a:pt x="304815" y="136063"/>
                    <a:pt x="311842" y="117689"/>
                    <a:pt x="333287" y="111703"/>
                  </a:cubicBezTo>
                  <a:cubicBezTo>
                    <a:pt x="334068" y="111495"/>
                    <a:pt x="335109" y="110298"/>
                    <a:pt x="335109" y="109517"/>
                  </a:cubicBezTo>
                  <a:cubicBezTo>
                    <a:pt x="335265" y="102802"/>
                    <a:pt x="335213" y="96036"/>
                    <a:pt x="335213" y="89061"/>
                  </a:cubicBezTo>
                  <a:cubicBezTo>
                    <a:pt x="324647" y="87447"/>
                    <a:pt x="316943" y="82190"/>
                    <a:pt x="312935" y="72352"/>
                  </a:cubicBezTo>
                  <a:cubicBezTo>
                    <a:pt x="308979" y="62566"/>
                    <a:pt x="310593" y="53405"/>
                    <a:pt x="316371" y="45597"/>
                  </a:cubicBezTo>
                  <a:cubicBezTo>
                    <a:pt x="310905" y="40132"/>
                    <a:pt x="305700" y="34927"/>
                    <a:pt x="300443" y="29617"/>
                  </a:cubicBezTo>
                  <a:cubicBezTo>
                    <a:pt x="292427" y="35499"/>
                    <a:pt x="283370" y="37061"/>
                    <a:pt x="273688" y="33105"/>
                  </a:cubicBezTo>
                  <a:cubicBezTo>
                    <a:pt x="263902" y="29097"/>
                    <a:pt x="258645" y="21393"/>
                    <a:pt x="256927" y="10879"/>
                  </a:cubicBezTo>
                  <a:cubicBezTo>
                    <a:pt x="249953" y="10879"/>
                    <a:pt x="243238" y="10775"/>
                    <a:pt x="236471" y="10983"/>
                  </a:cubicBezTo>
                  <a:cubicBezTo>
                    <a:pt x="235690" y="10983"/>
                    <a:pt x="234389" y="12492"/>
                    <a:pt x="234181" y="13481"/>
                  </a:cubicBezTo>
                  <a:cubicBezTo>
                    <a:pt x="230017" y="32689"/>
                    <a:pt x="208728" y="41381"/>
                    <a:pt x="192435" y="30450"/>
                  </a:cubicBezTo>
                  <a:cubicBezTo>
                    <a:pt x="191811" y="30034"/>
                    <a:pt x="191134" y="29670"/>
                    <a:pt x="191030" y="29617"/>
                  </a:cubicBezTo>
                  <a:cubicBezTo>
                    <a:pt x="185617" y="34979"/>
                    <a:pt x="180463" y="40132"/>
                    <a:pt x="175102" y="45441"/>
                  </a:cubicBezTo>
                  <a:cubicBezTo>
                    <a:pt x="181140" y="53613"/>
                    <a:pt x="182650" y="62775"/>
                    <a:pt x="178590" y="72508"/>
                  </a:cubicBezTo>
                  <a:cubicBezTo>
                    <a:pt x="174530" y="82294"/>
                    <a:pt x="166774" y="87499"/>
                    <a:pt x="156520" y="89061"/>
                  </a:cubicBezTo>
                  <a:cubicBezTo>
                    <a:pt x="156520" y="96608"/>
                    <a:pt x="156520" y="103895"/>
                    <a:pt x="156520" y="111131"/>
                  </a:cubicBezTo>
                  <a:cubicBezTo>
                    <a:pt x="177705" y="113837"/>
                    <a:pt x="188219" y="138198"/>
                    <a:pt x="174842" y="155791"/>
                  </a:cubicBezTo>
                  <a:close/>
                  <a:moveTo>
                    <a:pt x="11347" y="200660"/>
                  </a:moveTo>
                  <a:cubicBezTo>
                    <a:pt x="19259" y="201336"/>
                    <a:pt x="24985" y="204772"/>
                    <a:pt x="27900" y="212059"/>
                  </a:cubicBezTo>
                  <a:cubicBezTo>
                    <a:pt x="30763" y="219242"/>
                    <a:pt x="29045" y="225697"/>
                    <a:pt x="23371" y="232307"/>
                  </a:cubicBezTo>
                  <a:cubicBezTo>
                    <a:pt x="25974" y="233140"/>
                    <a:pt x="27952" y="234285"/>
                    <a:pt x="29878" y="234337"/>
                  </a:cubicBezTo>
                  <a:cubicBezTo>
                    <a:pt x="37529" y="234546"/>
                    <a:pt x="45233" y="234598"/>
                    <a:pt x="52885" y="234337"/>
                  </a:cubicBezTo>
                  <a:cubicBezTo>
                    <a:pt x="58506" y="234181"/>
                    <a:pt x="63139" y="235430"/>
                    <a:pt x="66002" y="240688"/>
                  </a:cubicBezTo>
                  <a:cubicBezTo>
                    <a:pt x="71051" y="237929"/>
                    <a:pt x="75839" y="235274"/>
                    <a:pt x="80888" y="232463"/>
                  </a:cubicBezTo>
                  <a:cubicBezTo>
                    <a:pt x="52364" y="222730"/>
                    <a:pt x="42006" y="197068"/>
                    <a:pt x="45233" y="176039"/>
                  </a:cubicBezTo>
                  <a:cubicBezTo>
                    <a:pt x="48668" y="153709"/>
                    <a:pt x="67303" y="136220"/>
                    <a:pt x="91247" y="133929"/>
                  </a:cubicBezTo>
                  <a:cubicBezTo>
                    <a:pt x="102021" y="132888"/>
                    <a:pt x="112119" y="135491"/>
                    <a:pt x="121229" y="141269"/>
                  </a:cubicBezTo>
                  <a:cubicBezTo>
                    <a:pt x="134866" y="149857"/>
                    <a:pt x="142674" y="162402"/>
                    <a:pt x="145016" y="178434"/>
                  </a:cubicBezTo>
                  <a:cubicBezTo>
                    <a:pt x="149493" y="178434"/>
                    <a:pt x="153657" y="178434"/>
                    <a:pt x="157821" y="178434"/>
                  </a:cubicBezTo>
                  <a:cubicBezTo>
                    <a:pt x="161933" y="178434"/>
                    <a:pt x="165993" y="178434"/>
                    <a:pt x="170209" y="178434"/>
                  </a:cubicBezTo>
                  <a:cubicBezTo>
                    <a:pt x="169324" y="175623"/>
                    <a:pt x="167711" y="173176"/>
                    <a:pt x="168023" y="170990"/>
                  </a:cubicBezTo>
                  <a:cubicBezTo>
                    <a:pt x="168804" y="164744"/>
                    <a:pt x="164952" y="161361"/>
                    <a:pt x="161100" y="157769"/>
                  </a:cubicBezTo>
                  <a:cubicBezTo>
                    <a:pt x="160371" y="157092"/>
                    <a:pt x="159747" y="156364"/>
                    <a:pt x="158758" y="155219"/>
                  </a:cubicBezTo>
                  <a:cubicBezTo>
                    <a:pt x="160892" y="153293"/>
                    <a:pt x="162974" y="151575"/>
                    <a:pt x="164848" y="149597"/>
                  </a:cubicBezTo>
                  <a:cubicBezTo>
                    <a:pt x="169585" y="144704"/>
                    <a:pt x="171094" y="138926"/>
                    <a:pt x="168440" y="132524"/>
                  </a:cubicBezTo>
                  <a:cubicBezTo>
                    <a:pt x="165785" y="126017"/>
                    <a:pt x="160788" y="122738"/>
                    <a:pt x="153709" y="122686"/>
                  </a:cubicBezTo>
                  <a:cubicBezTo>
                    <a:pt x="151054" y="122686"/>
                    <a:pt x="148348" y="122686"/>
                    <a:pt x="145693" y="122686"/>
                  </a:cubicBezTo>
                  <a:cubicBezTo>
                    <a:pt x="144704" y="119251"/>
                    <a:pt x="146786" y="115035"/>
                    <a:pt x="142101" y="113369"/>
                  </a:cubicBezTo>
                  <a:cubicBezTo>
                    <a:pt x="136376" y="118366"/>
                    <a:pt x="129817" y="119823"/>
                    <a:pt x="122686" y="116856"/>
                  </a:cubicBezTo>
                  <a:cubicBezTo>
                    <a:pt x="115555" y="113889"/>
                    <a:pt x="112276" y="108008"/>
                    <a:pt x="111547" y="100356"/>
                  </a:cubicBezTo>
                  <a:cubicBezTo>
                    <a:pt x="101032" y="100356"/>
                    <a:pt x="90778" y="100356"/>
                    <a:pt x="80524" y="100356"/>
                  </a:cubicBezTo>
                  <a:cubicBezTo>
                    <a:pt x="79847" y="100356"/>
                    <a:pt x="79223" y="100512"/>
                    <a:pt x="78598" y="100564"/>
                  </a:cubicBezTo>
                  <a:cubicBezTo>
                    <a:pt x="77401" y="116596"/>
                    <a:pt x="59860" y="123883"/>
                    <a:pt x="47367" y="113161"/>
                  </a:cubicBezTo>
                  <a:cubicBezTo>
                    <a:pt x="40392" y="120136"/>
                    <a:pt x="33365" y="127163"/>
                    <a:pt x="26390" y="134138"/>
                  </a:cubicBezTo>
                  <a:cubicBezTo>
                    <a:pt x="25609" y="134918"/>
                    <a:pt x="24881" y="135751"/>
                    <a:pt x="23996" y="136688"/>
                  </a:cubicBezTo>
                  <a:cubicBezTo>
                    <a:pt x="29149" y="142518"/>
                    <a:pt x="30763" y="149024"/>
                    <a:pt x="27848" y="156208"/>
                  </a:cubicBezTo>
                  <a:cubicBezTo>
                    <a:pt x="24881" y="163495"/>
                    <a:pt x="18843" y="166774"/>
                    <a:pt x="11399" y="167555"/>
                  </a:cubicBezTo>
                  <a:cubicBezTo>
                    <a:pt x="11347" y="178694"/>
                    <a:pt x="11347" y="189521"/>
                    <a:pt x="11347" y="200660"/>
                  </a:cubicBezTo>
                  <a:close/>
                  <a:moveTo>
                    <a:pt x="222782" y="267390"/>
                  </a:moveTo>
                  <a:cubicBezTo>
                    <a:pt x="223250" y="267494"/>
                    <a:pt x="223718" y="267651"/>
                    <a:pt x="224135" y="267598"/>
                  </a:cubicBezTo>
                  <a:cubicBezTo>
                    <a:pt x="243967" y="267026"/>
                    <a:pt x="261872" y="260780"/>
                    <a:pt x="277904" y="249120"/>
                  </a:cubicBezTo>
                  <a:cubicBezTo>
                    <a:pt x="278841" y="248443"/>
                    <a:pt x="279310" y="246674"/>
                    <a:pt x="279310" y="245424"/>
                  </a:cubicBezTo>
                  <a:cubicBezTo>
                    <a:pt x="279414" y="226842"/>
                    <a:pt x="279362" y="208207"/>
                    <a:pt x="279414" y="189625"/>
                  </a:cubicBezTo>
                  <a:cubicBezTo>
                    <a:pt x="279414" y="187595"/>
                    <a:pt x="278841" y="186346"/>
                    <a:pt x="277176" y="185200"/>
                  </a:cubicBezTo>
                  <a:cubicBezTo>
                    <a:pt x="261144" y="174061"/>
                    <a:pt x="243446" y="167763"/>
                    <a:pt x="223823" y="167399"/>
                  </a:cubicBezTo>
                  <a:cubicBezTo>
                    <a:pt x="209717" y="167138"/>
                    <a:pt x="195663" y="167295"/>
                    <a:pt x="181557" y="167295"/>
                  </a:cubicBezTo>
                  <a:cubicBezTo>
                    <a:pt x="180672" y="167295"/>
                    <a:pt x="179839" y="167451"/>
                    <a:pt x="178954" y="167503"/>
                  </a:cubicBezTo>
                  <a:cubicBezTo>
                    <a:pt x="179474" y="174061"/>
                    <a:pt x="183587" y="178173"/>
                    <a:pt x="189833" y="178278"/>
                  </a:cubicBezTo>
                  <a:cubicBezTo>
                    <a:pt x="195142" y="178382"/>
                    <a:pt x="200451" y="178382"/>
                    <a:pt x="205709" y="178278"/>
                  </a:cubicBezTo>
                  <a:cubicBezTo>
                    <a:pt x="215650" y="178121"/>
                    <a:pt x="223094" y="182181"/>
                    <a:pt x="227779" y="191030"/>
                  </a:cubicBezTo>
                  <a:cubicBezTo>
                    <a:pt x="230433" y="195975"/>
                    <a:pt x="234545" y="199098"/>
                    <a:pt x="240063" y="200243"/>
                  </a:cubicBezTo>
                  <a:cubicBezTo>
                    <a:pt x="241780" y="200608"/>
                    <a:pt x="243602" y="200608"/>
                    <a:pt x="245580" y="200764"/>
                  </a:cubicBezTo>
                  <a:cubicBezTo>
                    <a:pt x="245580" y="204460"/>
                    <a:pt x="245580" y="207999"/>
                    <a:pt x="245580" y="211747"/>
                  </a:cubicBezTo>
                  <a:cubicBezTo>
                    <a:pt x="236575" y="212111"/>
                    <a:pt x="229132" y="209092"/>
                    <a:pt x="222677" y="202950"/>
                  </a:cubicBezTo>
                  <a:cubicBezTo>
                    <a:pt x="217680" y="207687"/>
                    <a:pt x="213933" y="213152"/>
                    <a:pt x="213256" y="219815"/>
                  </a:cubicBezTo>
                  <a:cubicBezTo>
                    <a:pt x="212423" y="228195"/>
                    <a:pt x="212631" y="236680"/>
                    <a:pt x="212475" y="245112"/>
                  </a:cubicBezTo>
                  <a:cubicBezTo>
                    <a:pt x="212475" y="245685"/>
                    <a:pt x="213048" y="246570"/>
                    <a:pt x="213620" y="246882"/>
                  </a:cubicBezTo>
                  <a:cubicBezTo>
                    <a:pt x="221949" y="251358"/>
                    <a:pt x="224655" y="258281"/>
                    <a:pt x="222782" y="267390"/>
                  </a:cubicBezTo>
                  <a:close/>
                  <a:moveTo>
                    <a:pt x="55695" y="245424"/>
                  </a:moveTo>
                  <a:cubicBezTo>
                    <a:pt x="41850" y="245424"/>
                    <a:pt x="28420" y="245528"/>
                    <a:pt x="15043" y="245372"/>
                  </a:cubicBezTo>
                  <a:cubicBezTo>
                    <a:pt x="11868" y="245320"/>
                    <a:pt x="11087" y="246309"/>
                    <a:pt x="11139" y="249328"/>
                  </a:cubicBezTo>
                  <a:cubicBezTo>
                    <a:pt x="11243" y="272856"/>
                    <a:pt x="11191" y="296435"/>
                    <a:pt x="11191" y="319963"/>
                  </a:cubicBezTo>
                  <a:cubicBezTo>
                    <a:pt x="11191" y="321160"/>
                    <a:pt x="11295" y="322357"/>
                    <a:pt x="11399" y="323554"/>
                  </a:cubicBezTo>
                  <a:cubicBezTo>
                    <a:pt x="26338" y="323554"/>
                    <a:pt x="40965" y="323554"/>
                    <a:pt x="55747" y="323554"/>
                  </a:cubicBezTo>
                  <a:cubicBezTo>
                    <a:pt x="55695" y="297528"/>
                    <a:pt x="55695" y="271659"/>
                    <a:pt x="55695" y="245424"/>
                  </a:cubicBezTo>
                  <a:close/>
                  <a:moveTo>
                    <a:pt x="335005" y="178642"/>
                  </a:moveTo>
                  <a:cubicBezTo>
                    <a:pt x="319962" y="178642"/>
                    <a:pt x="305388" y="178642"/>
                    <a:pt x="290657" y="178642"/>
                  </a:cubicBezTo>
                  <a:cubicBezTo>
                    <a:pt x="290657" y="204720"/>
                    <a:pt x="290657" y="230590"/>
                    <a:pt x="290657" y="256407"/>
                  </a:cubicBezTo>
                  <a:cubicBezTo>
                    <a:pt x="305544" y="256407"/>
                    <a:pt x="320222" y="256407"/>
                    <a:pt x="335005" y="256407"/>
                  </a:cubicBezTo>
                  <a:cubicBezTo>
                    <a:pt x="335005" y="230381"/>
                    <a:pt x="335005" y="204616"/>
                    <a:pt x="335005" y="178642"/>
                  </a:cubicBezTo>
                  <a:close/>
                  <a:moveTo>
                    <a:pt x="133669" y="179319"/>
                  </a:moveTo>
                  <a:cubicBezTo>
                    <a:pt x="130702" y="158498"/>
                    <a:pt x="113993" y="144184"/>
                    <a:pt x="93329" y="145121"/>
                  </a:cubicBezTo>
                  <a:cubicBezTo>
                    <a:pt x="76776" y="145901"/>
                    <a:pt x="64909" y="154282"/>
                    <a:pt x="58818" y="169585"/>
                  </a:cubicBezTo>
                  <a:cubicBezTo>
                    <a:pt x="52624" y="185148"/>
                    <a:pt x="55747" y="199567"/>
                    <a:pt x="67459" y="211643"/>
                  </a:cubicBezTo>
                  <a:cubicBezTo>
                    <a:pt x="78286" y="222834"/>
                    <a:pt x="94994" y="226061"/>
                    <a:pt x="109257" y="220387"/>
                  </a:cubicBezTo>
                  <a:cubicBezTo>
                    <a:pt x="111131" y="219659"/>
                    <a:pt x="111651" y="218722"/>
                    <a:pt x="111807" y="216744"/>
                  </a:cubicBezTo>
                  <a:cubicBezTo>
                    <a:pt x="112224" y="210133"/>
                    <a:pt x="115555" y="205344"/>
                    <a:pt x="121541" y="202430"/>
                  </a:cubicBezTo>
                  <a:cubicBezTo>
                    <a:pt x="122322" y="202065"/>
                    <a:pt x="123050" y="201649"/>
                    <a:pt x="123779" y="201284"/>
                  </a:cubicBezTo>
                  <a:cubicBezTo>
                    <a:pt x="121749" y="190145"/>
                    <a:pt x="123831" y="185513"/>
                    <a:pt x="133669" y="179319"/>
                  </a:cubicBezTo>
                  <a:close/>
                  <a:moveTo>
                    <a:pt x="203418" y="212007"/>
                  </a:moveTo>
                  <a:cubicBezTo>
                    <a:pt x="202013" y="212007"/>
                    <a:pt x="200920" y="212007"/>
                    <a:pt x="199775" y="212007"/>
                  </a:cubicBezTo>
                  <a:cubicBezTo>
                    <a:pt x="176768" y="212007"/>
                    <a:pt x="153813" y="212007"/>
                    <a:pt x="130806" y="212007"/>
                  </a:cubicBezTo>
                  <a:cubicBezTo>
                    <a:pt x="129817" y="212007"/>
                    <a:pt x="128776" y="211955"/>
                    <a:pt x="127787" y="212059"/>
                  </a:cubicBezTo>
                  <a:cubicBezTo>
                    <a:pt x="124872" y="212424"/>
                    <a:pt x="122894" y="214714"/>
                    <a:pt x="122998" y="217629"/>
                  </a:cubicBezTo>
                  <a:cubicBezTo>
                    <a:pt x="123102" y="220648"/>
                    <a:pt x="124716" y="222417"/>
                    <a:pt x="127631" y="222938"/>
                  </a:cubicBezTo>
                  <a:cubicBezTo>
                    <a:pt x="128308" y="223042"/>
                    <a:pt x="128984" y="223042"/>
                    <a:pt x="129661" y="223042"/>
                  </a:cubicBezTo>
                  <a:cubicBezTo>
                    <a:pt x="152772" y="223042"/>
                    <a:pt x="175831" y="223042"/>
                    <a:pt x="198942" y="223042"/>
                  </a:cubicBezTo>
                  <a:cubicBezTo>
                    <a:pt x="199671" y="223042"/>
                    <a:pt x="200451" y="222834"/>
                    <a:pt x="201128" y="222782"/>
                  </a:cubicBezTo>
                  <a:cubicBezTo>
                    <a:pt x="201909" y="219190"/>
                    <a:pt x="202638" y="215807"/>
                    <a:pt x="203418" y="212007"/>
                  </a:cubicBezTo>
                  <a:close/>
                  <a:moveTo>
                    <a:pt x="216744" y="192748"/>
                  </a:moveTo>
                  <a:cubicBezTo>
                    <a:pt x="213256" y="191551"/>
                    <a:pt x="210497" y="189833"/>
                    <a:pt x="207739" y="189781"/>
                  </a:cubicBezTo>
                  <a:cubicBezTo>
                    <a:pt x="185200" y="189573"/>
                    <a:pt x="162662" y="189625"/>
                    <a:pt x="140123" y="189677"/>
                  </a:cubicBezTo>
                  <a:cubicBezTo>
                    <a:pt x="136532" y="189677"/>
                    <a:pt x="134085" y="191967"/>
                    <a:pt x="134085" y="195142"/>
                  </a:cubicBezTo>
                  <a:cubicBezTo>
                    <a:pt x="134085" y="198317"/>
                    <a:pt x="136480" y="200660"/>
                    <a:pt x="140071" y="200660"/>
                  </a:cubicBezTo>
                  <a:cubicBezTo>
                    <a:pt x="162610" y="200712"/>
                    <a:pt x="185148" y="200712"/>
                    <a:pt x="207687" y="200660"/>
                  </a:cubicBezTo>
                  <a:cubicBezTo>
                    <a:pt x="208623" y="200660"/>
                    <a:pt x="209769" y="200348"/>
                    <a:pt x="210393" y="199775"/>
                  </a:cubicBezTo>
                  <a:cubicBezTo>
                    <a:pt x="212319" y="197901"/>
                    <a:pt x="213985" y="195819"/>
                    <a:pt x="216744" y="192748"/>
                  </a:cubicBezTo>
                  <a:close/>
                  <a:moveTo>
                    <a:pt x="200920" y="234546"/>
                  </a:moveTo>
                  <a:cubicBezTo>
                    <a:pt x="193372" y="234546"/>
                    <a:pt x="186189" y="234546"/>
                    <a:pt x="179266" y="234546"/>
                  </a:cubicBezTo>
                  <a:cubicBezTo>
                    <a:pt x="178277" y="238241"/>
                    <a:pt x="177288" y="241729"/>
                    <a:pt x="176351" y="245112"/>
                  </a:cubicBezTo>
                  <a:cubicBezTo>
                    <a:pt x="184576" y="245112"/>
                    <a:pt x="192748" y="245112"/>
                    <a:pt x="200920" y="245112"/>
                  </a:cubicBezTo>
                  <a:cubicBezTo>
                    <a:pt x="200920" y="241468"/>
                    <a:pt x="200920" y="238137"/>
                    <a:pt x="200920" y="2345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g119a354a198_0_1966"/>
            <p:cNvSpPr/>
            <p:nvPr/>
          </p:nvSpPr>
          <p:spPr>
            <a:xfrm>
              <a:off x="6434965" y="6368085"/>
              <a:ext cx="10774" cy="10670"/>
            </a:xfrm>
            <a:custGeom>
              <a:avLst/>
              <a:gdLst/>
              <a:ahLst/>
              <a:cxnLst/>
              <a:rect l="l" t="t" r="r" b="b"/>
              <a:pathLst>
                <a:path w="10774" h="10670" extrusionOk="0">
                  <a:moveTo>
                    <a:pt x="10775" y="10671"/>
                  </a:moveTo>
                  <a:cubicBezTo>
                    <a:pt x="7079" y="10671"/>
                    <a:pt x="3644" y="10671"/>
                    <a:pt x="0" y="10671"/>
                  </a:cubicBezTo>
                  <a:cubicBezTo>
                    <a:pt x="0" y="7079"/>
                    <a:pt x="0" y="3644"/>
                    <a:pt x="0" y="0"/>
                  </a:cubicBezTo>
                  <a:cubicBezTo>
                    <a:pt x="3592" y="0"/>
                    <a:pt x="7079" y="0"/>
                    <a:pt x="10775" y="0"/>
                  </a:cubicBezTo>
                  <a:cubicBezTo>
                    <a:pt x="10775" y="3540"/>
                    <a:pt x="10775" y="6975"/>
                    <a:pt x="10775" y="10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g119a354a198_0_1966"/>
            <p:cNvSpPr/>
            <p:nvPr/>
          </p:nvSpPr>
          <p:spPr>
            <a:xfrm>
              <a:off x="6457452" y="6367929"/>
              <a:ext cx="10566" cy="10826"/>
            </a:xfrm>
            <a:custGeom>
              <a:avLst/>
              <a:gdLst/>
              <a:ahLst/>
              <a:cxnLst/>
              <a:rect l="l" t="t" r="r" b="b"/>
              <a:pathLst>
                <a:path w="10566" h="10826" extrusionOk="0">
                  <a:moveTo>
                    <a:pt x="0" y="0"/>
                  </a:moveTo>
                  <a:cubicBezTo>
                    <a:pt x="3644" y="0"/>
                    <a:pt x="6975" y="0"/>
                    <a:pt x="10567" y="0"/>
                  </a:cubicBezTo>
                  <a:cubicBezTo>
                    <a:pt x="10567" y="3644"/>
                    <a:pt x="10567" y="7131"/>
                    <a:pt x="10567" y="10827"/>
                  </a:cubicBezTo>
                  <a:cubicBezTo>
                    <a:pt x="7027" y="10827"/>
                    <a:pt x="3644" y="10827"/>
                    <a:pt x="0" y="10827"/>
                  </a:cubicBezTo>
                  <a:cubicBezTo>
                    <a:pt x="0" y="7183"/>
                    <a:pt x="0" y="36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g119a354a198_0_1966"/>
            <p:cNvSpPr/>
            <p:nvPr/>
          </p:nvSpPr>
          <p:spPr>
            <a:xfrm>
              <a:off x="6479730" y="6368033"/>
              <a:ext cx="10670" cy="10722"/>
            </a:xfrm>
            <a:custGeom>
              <a:avLst/>
              <a:gdLst/>
              <a:ahLst/>
              <a:cxnLst/>
              <a:rect l="l" t="t" r="r" b="b"/>
              <a:pathLst>
                <a:path w="10670" h="10722" extrusionOk="0">
                  <a:moveTo>
                    <a:pt x="10671" y="0"/>
                  </a:moveTo>
                  <a:cubicBezTo>
                    <a:pt x="10671" y="3696"/>
                    <a:pt x="10671" y="7131"/>
                    <a:pt x="10671" y="10723"/>
                  </a:cubicBezTo>
                  <a:cubicBezTo>
                    <a:pt x="7079" y="10723"/>
                    <a:pt x="3696" y="10723"/>
                    <a:pt x="0" y="10723"/>
                  </a:cubicBezTo>
                  <a:cubicBezTo>
                    <a:pt x="0" y="7183"/>
                    <a:pt x="0" y="3696"/>
                    <a:pt x="0" y="0"/>
                  </a:cubicBezTo>
                  <a:cubicBezTo>
                    <a:pt x="3540" y="0"/>
                    <a:pt x="6975" y="0"/>
                    <a:pt x="10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g119a354a198_0_1966"/>
            <p:cNvSpPr/>
            <p:nvPr/>
          </p:nvSpPr>
          <p:spPr>
            <a:xfrm>
              <a:off x="6658475" y="6636256"/>
              <a:ext cx="10774" cy="10566"/>
            </a:xfrm>
            <a:custGeom>
              <a:avLst/>
              <a:gdLst/>
              <a:ahLst/>
              <a:cxnLst/>
              <a:rect l="l" t="t" r="r" b="b"/>
              <a:pathLst>
                <a:path w="10774" h="10566" extrusionOk="0">
                  <a:moveTo>
                    <a:pt x="10775" y="0"/>
                  </a:moveTo>
                  <a:cubicBezTo>
                    <a:pt x="10775" y="3592"/>
                    <a:pt x="10775" y="6975"/>
                    <a:pt x="10775" y="10567"/>
                  </a:cubicBezTo>
                  <a:cubicBezTo>
                    <a:pt x="7183" y="10567"/>
                    <a:pt x="3696" y="10567"/>
                    <a:pt x="0" y="10567"/>
                  </a:cubicBezTo>
                  <a:cubicBezTo>
                    <a:pt x="0" y="7079"/>
                    <a:pt x="0" y="3644"/>
                    <a:pt x="0" y="0"/>
                  </a:cubicBezTo>
                  <a:cubicBezTo>
                    <a:pt x="3435" y="0"/>
                    <a:pt x="6975" y="0"/>
                    <a:pt x="107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g119a354a198_0_1966"/>
            <p:cNvSpPr/>
            <p:nvPr/>
          </p:nvSpPr>
          <p:spPr>
            <a:xfrm>
              <a:off x="6680858" y="6636204"/>
              <a:ext cx="10670" cy="10722"/>
            </a:xfrm>
            <a:custGeom>
              <a:avLst/>
              <a:gdLst/>
              <a:ahLst/>
              <a:cxnLst/>
              <a:rect l="l" t="t" r="r" b="b"/>
              <a:pathLst>
                <a:path w="10670" h="10722" extrusionOk="0">
                  <a:moveTo>
                    <a:pt x="10671" y="0"/>
                  </a:moveTo>
                  <a:cubicBezTo>
                    <a:pt x="10671" y="3644"/>
                    <a:pt x="10671" y="7027"/>
                    <a:pt x="10671" y="10723"/>
                  </a:cubicBezTo>
                  <a:cubicBezTo>
                    <a:pt x="7079" y="10723"/>
                    <a:pt x="3644" y="10723"/>
                    <a:pt x="0" y="10723"/>
                  </a:cubicBezTo>
                  <a:cubicBezTo>
                    <a:pt x="0" y="7235"/>
                    <a:pt x="0" y="3748"/>
                    <a:pt x="0" y="0"/>
                  </a:cubicBezTo>
                  <a:cubicBezTo>
                    <a:pt x="3435" y="0"/>
                    <a:pt x="6871" y="0"/>
                    <a:pt x="10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g119a354a198_0_1966"/>
            <p:cNvSpPr/>
            <p:nvPr/>
          </p:nvSpPr>
          <p:spPr>
            <a:xfrm>
              <a:off x="6703136" y="6636152"/>
              <a:ext cx="10670" cy="10722"/>
            </a:xfrm>
            <a:custGeom>
              <a:avLst/>
              <a:gdLst/>
              <a:ahLst/>
              <a:cxnLst/>
              <a:rect l="l" t="t" r="r" b="b"/>
              <a:pathLst>
                <a:path w="10670" h="10722" extrusionOk="0">
                  <a:moveTo>
                    <a:pt x="0" y="10723"/>
                  </a:moveTo>
                  <a:cubicBezTo>
                    <a:pt x="0" y="6975"/>
                    <a:pt x="0" y="3592"/>
                    <a:pt x="0" y="0"/>
                  </a:cubicBezTo>
                  <a:cubicBezTo>
                    <a:pt x="3592" y="0"/>
                    <a:pt x="7027" y="0"/>
                    <a:pt x="10671" y="0"/>
                  </a:cubicBezTo>
                  <a:cubicBezTo>
                    <a:pt x="10671" y="3540"/>
                    <a:pt x="10671" y="7027"/>
                    <a:pt x="10671" y="10723"/>
                  </a:cubicBezTo>
                  <a:cubicBezTo>
                    <a:pt x="7131" y="10723"/>
                    <a:pt x="3696" y="10723"/>
                    <a:pt x="0" y="107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g119a354a198_0_1966"/>
            <p:cNvSpPr/>
            <p:nvPr/>
          </p:nvSpPr>
          <p:spPr>
            <a:xfrm>
              <a:off x="6591224" y="6378912"/>
              <a:ext cx="111703" cy="111704"/>
            </a:xfrm>
            <a:custGeom>
              <a:avLst/>
              <a:gdLst/>
              <a:ahLst/>
              <a:cxnLst/>
              <a:rect l="l" t="t" r="r" b="b"/>
              <a:pathLst>
                <a:path w="111703" h="111704" extrusionOk="0">
                  <a:moveTo>
                    <a:pt x="0" y="55748"/>
                  </a:moveTo>
                  <a:cubicBezTo>
                    <a:pt x="52" y="24881"/>
                    <a:pt x="25141" y="-52"/>
                    <a:pt x="56060" y="0"/>
                  </a:cubicBezTo>
                  <a:cubicBezTo>
                    <a:pt x="86822" y="104"/>
                    <a:pt x="111807" y="25349"/>
                    <a:pt x="111703" y="56216"/>
                  </a:cubicBezTo>
                  <a:cubicBezTo>
                    <a:pt x="111599" y="86979"/>
                    <a:pt x="86354" y="111859"/>
                    <a:pt x="55435" y="111703"/>
                  </a:cubicBezTo>
                  <a:cubicBezTo>
                    <a:pt x="24725" y="111599"/>
                    <a:pt x="-52" y="86562"/>
                    <a:pt x="0" y="55748"/>
                  </a:cubicBezTo>
                  <a:close/>
                  <a:moveTo>
                    <a:pt x="100460" y="55904"/>
                  </a:moveTo>
                  <a:cubicBezTo>
                    <a:pt x="100408" y="31127"/>
                    <a:pt x="80472" y="11243"/>
                    <a:pt x="55695" y="11295"/>
                  </a:cubicBezTo>
                  <a:cubicBezTo>
                    <a:pt x="30971" y="11347"/>
                    <a:pt x="10931" y="31491"/>
                    <a:pt x="11087" y="56112"/>
                  </a:cubicBezTo>
                  <a:cubicBezTo>
                    <a:pt x="11191" y="80576"/>
                    <a:pt x="31335" y="100616"/>
                    <a:pt x="55748" y="100668"/>
                  </a:cubicBezTo>
                  <a:cubicBezTo>
                    <a:pt x="80368" y="100720"/>
                    <a:pt x="100512" y="80576"/>
                    <a:pt x="100460" y="559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119a354a198_0_1966"/>
            <p:cNvSpPr/>
            <p:nvPr/>
          </p:nvSpPr>
          <p:spPr>
            <a:xfrm>
              <a:off x="6591221" y="6378912"/>
              <a:ext cx="11038" cy="11139"/>
            </a:xfrm>
            <a:custGeom>
              <a:avLst/>
              <a:gdLst/>
              <a:ahLst/>
              <a:cxnLst/>
              <a:rect l="l" t="t" r="r" b="b"/>
              <a:pathLst>
                <a:path w="11038" h="11139" extrusionOk="0">
                  <a:moveTo>
                    <a:pt x="11038" y="5570"/>
                  </a:moveTo>
                  <a:cubicBezTo>
                    <a:pt x="11038" y="8693"/>
                    <a:pt x="8592" y="11191"/>
                    <a:pt x="5469" y="11139"/>
                  </a:cubicBezTo>
                  <a:cubicBezTo>
                    <a:pt x="2502" y="11087"/>
                    <a:pt x="107" y="8745"/>
                    <a:pt x="3" y="5778"/>
                  </a:cubicBezTo>
                  <a:cubicBezTo>
                    <a:pt x="-101" y="2655"/>
                    <a:pt x="2294" y="104"/>
                    <a:pt x="5365" y="0"/>
                  </a:cubicBezTo>
                  <a:cubicBezTo>
                    <a:pt x="8488" y="0"/>
                    <a:pt x="11038" y="2446"/>
                    <a:pt x="11038" y="55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g119a354a198_0_1966"/>
            <p:cNvSpPr/>
            <p:nvPr/>
          </p:nvSpPr>
          <p:spPr>
            <a:xfrm>
              <a:off x="6641454" y="6356633"/>
              <a:ext cx="11140" cy="11088"/>
            </a:xfrm>
            <a:custGeom>
              <a:avLst/>
              <a:gdLst/>
              <a:ahLst/>
              <a:cxnLst/>
              <a:rect l="l" t="t" r="r" b="b"/>
              <a:pathLst>
                <a:path w="11140" h="11088" extrusionOk="0">
                  <a:moveTo>
                    <a:pt x="11140" y="5466"/>
                  </a:moveTo>
                  <a:cubicBezTo>
                    <a:pt x="11192" y="8485"/>
                    <a:pt x="8745" y="11036"/>
                    <a:pt x="5674" y="11088"/>
                  </a:cubicBezTo>
                  <a:cubicBezTo>
                    <a:pt x="2655" y="11140"/>
                    <a:pt x="53" y="8641"/>
                    <a:pt x="1" y="5622"/>
                  </a:cubicBezTo>
                  <a:cubicBezTo>
                    <a:pt x="-51" y="2655"/>
                    <a:pt x="2499" y="1"/>
                    <a:pt x="5518" y="1"/>
                  </a:cubicBezTo>
                  <a:cubicBezTo>
                    <a:pt x="8537" y="-51"/>
                    <a:pt x="11088" y="2447"/>
                    <a:pt x="11140" y="54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g119a354a198_0_1966"/>
            <p:cNvSpPr/>
            <p:nvPr/>
          </p:nvSpPr>
          <p:spPr>
            <a:xfrm>
              <a:off x="6691781" y="6479632"/>
              <a:ext cx="11146" cy="10986"/>
            </a:xfrm>
            <a:custGeom>
              <a:avLst/>
              <a:gdLst/>
              <a:ahLst/>
              <a:cxnLst/>
              <a:rect l="l" t="t" r="r" b="b"/>
              <a:pathLst>
                <a:path w="11146" h="10986" extrusionOk="0">
                  <a:moveTo>
                    <a:pt x="11146" y="5622"/>
                  </a:moveTo>
                  <a:cubicBezTo>
                    <a:pt x="11094" y="8693"/>
                    <a:pt x="8492" y="11087"/>
                    <a:pt x="5368" y="10983"/>
                  </a:cubicBezTo>
                  <a:cubicBezTo>
                    <a:pt x="2297" y="10879"/>
                    <a:pt x="-149" y="8276"/>
                    <a:pt x="7" y="5205"/>
                  </a:cubicBezTo>
                  <a:cubicBezTo>
                    <a:pt x="163" y="2238"/>
                    <a:pt x="2610" y="0"/>
                    <a:pt x="5577" y="0"/>
                  </a:cubicBezTo>
                  <a:cubicBezTo>
                    <a:pt x="8752" y="0"/>
                    <a:pt x="11198" y="2498"/>
                    <a:pt x="11146" y="56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g119a354a198_0_1966"/>
            <p:cNvSpPr/>
            <p:nvPr/>
          </p:nvSpPr>
          <p:spPr>
            <a:xfrm>
              <a:off x="6714170" y="6429245"/>
              <a:ext cx="11088" cy="11192"/>
            </a:xfrm>
            <a:custGeom>
              <a:avLst/>
              <a:gdLst/>
              <a:ahLst/>
              <a:cxnLst/>
              <a:rect l="l" t="t" r="r" b="b"/>
              <a:pathLst>
                <a:path w="11088" h="11192" extrusionOk="0">
                  <a:moveTo>
                    <a:pt x="11088" y="5518"/>
                  </a:moveTo>
                  <a:cubicBezTo>
                    <a:pt x="11140" y="8485"/>
                    <a:pt x="8589" y="11140"/>
                    <a:pt x="5622" y="11192"/>
                  </a:cubicBezTo>
                  <a:cubicBezTo>
                    <a:pt x="2603" y="11244"/>
                    <a:pt x="53" y="8745"/>
                    <a:pt x="1" y="5674"/>
                  </a:cubicBezTo>
                  <a:cubicBezTo>
                    <a:pt x="-51" y="2603"/>
                    <a:pt x="2395" y="53"/>
                    <a:pt x="5466" y="1"/>
                  </a:cubicBezTo>
                  <a:cubicBezTo>
                    <a:pt x="8433" y="-51"/>
                    <a:pt x="11036" y="2499"/>
                    <a:pt x="11088" y="55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g119a354a198_0_1966"/>
            <p:cNvSpPr/>
            <p:nvPr/>
          </p:nvSpPr>
          <p:spPr>
            <a:xfrm>
              <a:off x="6691788" y="6378964"/>
              <a:ext cx="11140" cy="11139"/>
            </a:xfrm>
            <a:custGeom>
              <a:avLst/>
              <a:gdLst/>
              <a:ahLst/>
              <a:cxnLst/>
              <a:rect l="l" t="t" r="r" b="b"/>
              <a:pathLst>
                <a:path w="11140" h="11139" extrusionOk="0">
                  <a:moveTo>
                    <a:pt x="5466" y="11139"/>
                  </a:moveTo>
                  <a:cubicBezTo>
                    <a:pt x="2447" y="11087"/>
                    <a:pt x="-51" y="8537"/>
                    <a:pt x="1" y="5517"/>
                  </a:cubicBezTo>
                  <a:cubicBezTo>
                    <a:pt x="53" y="2498"/>
                    <a:pt x="2655" y="0"/>
                    <a:pt x="5622" y="0"/>
                  </a:cubicBezTo>
                  <a:cubicBezTo>
                    <a:pt x="8589" y="52"/>
                    <a:pt x="11192" y="2707"/>
                    <a:pt x="11140" y="5674"/>
                  </a:cubicBezTo>
                  <a:cubicBezTo>
                    <a:pt x="11088" y="8641"/>
                    <a:pt x="8485" y="11191"/>
                    <a:pt x="5466" y="111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g119a354a198_0_1966"/>
            <p:cNvSpPr/>
            <p:nvPr/>
          </p:nvSpPr>
          <p:spPr>
            <a:xfrm>
              <a:off x="6568934" y="6429226"/>
              <a:ext cx="10947" cy="11165"/>
            </a:xfrm>
            <a:custGeom>
              <a:avLst/>
              <a:gdLst/>
              <a:ahLst/>
              <a:cxnLst/>
              <a:rect l="l" t="t" r="r" b="b"/>
              <a:pathLst>
                <a:path w="10947" h="11165" extrusionOk="0">
                  <a:moveTo>
                    <a:pt x="5218" y="11159"/>
                  </a:moveTo>
                  <a:cubicBezTo>
                    <a:pt x="2147" y="11003"/>
                    <a:pt x="-195" y="8400"/>
                    <a:pt x="13" y="5225"/>
                  </a:cubicBezTo>
                  <a:cubicBezTo>
                    <a:pt x="169" y="2102"/>
                    <a:pt x="2824" y="-241"/>
                    <a:pt x="5895" y="20"/>
                  </a:cubicBezTo>
                  <a:cubicBezTo>
                    <a:pt x="8862" y="280"/>
                    <a:pt x="11048" y="2726"/>
                    <a:pt x="10944" y="5745"/>
                  </a:cubicBezTo>
                  <a:cubicBezTo>
                    <a:pt x="10892" y="8869"/>
                    <a:pt x="8289" y="11315"/>
                    <a:pt x="5218" y="111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g119a354a198_0_1966"/>
            <p:cNvSpPr/>
            <p:nvPr/>
          </p:nvSpPr>
          <p:spPr>
            <a:xfrm>
              <a:off x="6490556" y="6446056"/>
              <a:ext cx="11192" cy="11143"/>
            </a:xfrm>
            <a:custGeom>
              <a:avLst/>
              <a:gdLst/>
              <a:ahLst/>
              <a:cxnLst/>
              <a:rect l="l" t="t" r="r" b="b"/>
              <a:pathLst>
                <a:path w="11192" h="11143" extrusionOk="0">
                  <a:moveTo>
                    <a:pt x="11192" y="5417"/>
                  </a:moveTo>
                  <a:cubicBezTo>
                    <a:pt x="11244" y="8383"/>
                    <a:pt x="8693" y="11038"/>
                    <a:pt x="5726" y="11142"/>
                  </a:cubicBezTo>
                  <a:cubicBezTo>
                    <a:pt x="2760" y="11194"/>
                    <a:pt x="105" y="8644"/>
                    <a:pt x="1" y="5677"/>
                  </a:cubicBezTo>
                  <a:cubicBezTo>
                    <a:pt x="-51" y="2710"/>
                    <a:pt x="2499" y="55"/>
                    <a:pt x="5466" y="3"/>
                  </a:cubicBezTo>
                  <a:cubicBezTo>
                    <a:pt x="8485" y="-101"/>
                    <a:pt x="11140" y="2398"/>
                    <a:pt x="11192" y="54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g119a354a198_0_1966"/>
            <p:cNvSpPr/>
            <p:nvPr/>
          </p:nvSpPr>
          <p:spPr>
            <a:xfrm>
              <a:off x="6538025" y="6465630"/>
              <a:ext cx="11194" cy="11192"/>
            </a:xfrm>
            <a:custGeom>
              <a:avLst/>
              <a:gdLst/>
              <a:ahLst/>
              <a:cxnLst/>
              <a:rect l="l" t="t" r="r" b="b"/>
              <a:pathLst>
                <a:path w="11194" h="11192" extrusionOk="0">
                  <a:moveTo>
                    <a:pt x="5468" y="1"/>
                  </a:moveTo>
                  <a:cubicBezTo>
                    <a:pt x="8435" y="-51"/>
                    <a:pt x="11090" y="2499"/>
                    <a:pt x="11194" y="5466"/>
                  </a:cubicBezTo>
                  <a:cubicBezTo>
                    <a:pt x="11246" y="8433"/>
                    <a:pt x="8696" y="11088"/>
                    <a:pt x="5729" y="11192"/>
                  </a:cubicBezTo>
                  <a:cubicBezTo>
                    <a:pt x="2762" y="11244"/>
                    <a:pt x="107" y="8693"/>
                    <a:pt x="3" y="5726"/>
                  </a:cubicBezTo>
                  <a:cubicBezTo>
                    <a:pt x="-101" y="2760"/>
                    <a:pt x="2502" y="53"/>
                    <a:pt x="5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g119a354a198_0_1966"/>
            <p:cNvSpPr/>
            <p:nvPr/>
          </p:nvSpPr>
          <p:spPr>
            <a:xfrm>
              <a:off x="6443238" y="6465679"/>
              <a:ext cx="11142" cy="11145"/>
            </a:xfrm>
            <a:custGeom>
              <a:avLst/>
              <a:gdLst/>
              <a:ahLst/>
              <a:cxnLst/>
              <a:rect l="l" t="t" r="r" b="b"/>
              <a:pathLst>
                <a:path w="11142" h="11145" extrusionOk="0">
                  <a:moveTo>
                    <a:pt x="5729" y="11142"/>
                  </a:moveTo>
                  <a:cubicBezTo>
                    <a:pt x="2762" y="11246"/>
                    <a:pt x="107" y="8696"/>
                    <a:pt x="3" y="5729"/>
                  </a:cubicBezTo>
                  <a:cubicBezTo>
                    <a:pt x="-101" y="2762"/>
                    <a:pt x="2450" y="107"/>
                    <a:pt x="5416" y="3"/>
                  </a:cubicBezTo>
                  <a:cubicBezTo>
                    <a:pt x="8383" y="-101"/>
                    <a:pt x="11038" y="2398"/>
                    <a:pt x="11142" y="5417"/>
                  </a:cubicBezTo>
                  <a:cubicBezTo>
                    <a:pt x="11194" y="8383"/>
                    <a:pt x="8748" y="11038"/>
                    <a:pt x="5729" y="1114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g119a354a198_0_1966"/>
            <p:cNvSpPr/>
            <p:nvPr/>
          </p:nvSpPr>
          <p:spPr>
            <a:xfrm>
              <a:off x="6423563" y="6513047"/>
              <a:ext cx="11093" cy="11195"/>
            </a:xfrm>
            <a:custGeom>
              <a:avLst/>
              <a:gdLst/>
              <a:ahLst/>
              <a:cxnLst/>
              <a:rect l="l" t="t" r="r" b="b"/>
              <a:pathLst>
                <a:path w="11093" h="11195" extrusionOk="0">
                  <a:moveTo>
                    <a:pt x="5729" y="3"/>
                  </a:moveTo>
                  <a:cubicBezTo>
                    <a:pt x="8748" y="107"/>
                    <a:pt x="11194" y="2710"/>
                    <a:pt x="11090" y="5729"/>
                  </a:cubicBezTo>
                  <a:cubicBezTo>
                    <a:pt x="10986" y="8748"/>
                    <a:pt x="8383" y="11246"/>
                    <a:pt x="5416" y="11194"/>
                  </a:cubicBezTo>
                  <a:cubicBezTo>
                    <a:pt x="2450" y="11090"/>
                    <a:pt x="-101" y="8435"/>
                    <a:pt x="3" y="5469"/>
                  </a:cubicBezTo>
                  <a:cubicBezTo>
                    <a:pt x="107" y="2450"/>
                    <a:pt x="2762" y="-101"/>
                    <a:pt x="5729" y="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g119a354a198_0_1966"/>
            <p:cNvSpPr/>
            <p:nvPr/>
          </p:nvSpPr>
          <p:spPr>
            <a:xfrm>
              <a:off x="6468226" y="6490667"/>
              <a:ext cx="55905" cy="55904"/>
            </a:xfrm>
            <a:custGeom>
              <a:avLst/>
              <a:gdLst/>
              <a:ahLst/>
              <a:cxnLst/>
              <a:rect l="l" t="t" r="r" b="b"/>
              <a:pathLst>
                <a:path w="55905" h="55904" extrusionOk="0">
                  <a:moveTo>
                    <a:pt x="0" y="27952"/>
                  </a:moveTo>
                  <a:cubicBezTo>
                    <a:pt x="0" y="12597"/>
                    <a:pt x="12701" y="-52"/>
                    <a:pt x="28004" y="0"/>
                  </a:cubicBezTo>
                  <a:cubicBezTo>
                    <a:pt x="43359" y="52"/>
                    <a:pt x="56060" y="12857"/>
                    <a:pt x="55904" y="28108"/>
                  </a:cubicBezTo>
                  <a:cubicBezTo>
                    <a:pt x="55747" y="43359"/>
                    <a:pt x="43255" y="55852"/>
                    <a:pt x="28056" y="55904"/>
                  </a:cubicBezTo>
                  <a:cubicBezTo>
                    <a:pt x="12805" y="56008"/>
                    <a:pt x="52" y="43307"/>
                    <a:pt x="0" y="27952"/>
                  </a:cubicBezTo>
                  <a:close/>
                  <a:moveTo>
                    <a:pt x="27952" y="11295"/>
                  </a:moveTo>
                  <a:cubicBezTo>
                    <a:pt x="18635" y="11295"/>
                    <a:pt x="11295" y="18687"/>
                    <a:pt x="11295" y="28004"/>
                  </a:cubicBezTo>
                  <a:cubicBezTo>
                    <a:pt x="11295" y="37321"/>
                    <a:pt x="18687" y="44661"/>
                    <a:pt x="28004" y="44661"/>
                  </a:cubicBezTo>
                  <a:cubicBezTo>
                    <a:pt x="37321" y="44661"/>
                    <a:pt x="44712" y="37217"/>
                    <a:pt x="44660" y="27952"/>
                  </a:cubicBezTo>
                  <a:cubicBezTo>
                    <a:pt x="44660" y="18635"/>
                    <a:pt x="37269" y="11243"/>
                    <a:pt x="27952" y="112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g119a354a198_0_1966"/>
            <p:cNvSpPr/>
            <p:nvPr/>
          </p:nvSpPr>
          <p:spPr>
            <a:xfrm>
              <a:off x="6613607" y="6401294"/>
              <a:ext cx="66990" cy="66990"/>
            </a:xfrm>
            <a:custGeom>
              <a:avLst/>
              <a:gdLst/>
              <a:ahLst/>
              <a:cxnLst/>
              <a:rect l="l" t="t" r="r" b="b"/>
              <a:pathLst>
                <a:path w="66990" h="66990" extrusionOk="0">
                  <a:moveTo>
                    <a:pt x="0" y="33625"/>
                  </a:moveTo>
                  <a:cubicBezTo>
                    <a:pt x="-52" y="15095"/>
                    <a:pt x="14991" y="0"/>
                    <a:pt x="33469" y="0"/>
                  </a:cubicBezTo>
                  <a:cubicBezTo>
                    <a:pt x="51896" y="0"/>
                    <a:pt x="67043" y="15199"/>
                    <a:pt x="66991" y="33625"/>
                  </a:cubicBezTo>
                  <a:cubicBezTo>
                    <a:pt x="66939" y="51948"/>
                    <a:pt x="52000" y="66939"/>
                    <a:pt x="33626" y="66991"/>
                  </a:cubicBezTo>
                  <a:cubicBezTo>
                    <a:pt x="15043" y="67043"/>
                    <a:pt x="52" y="52156"/>
                    <a:pt x="0" y="33625"/>
                  </a:cubicBezTo>
                  <a:close/>
                  <a:moveTo>
                    <a:pt x="33365" y="11243"/>
                  </a:moveTo>
                  <a:cubicBezTo>
                    <a:pt x="20977" y="11295"/>
                    <a:pt x="10931" y="21445"/>
                    <a:pt x="11087" y="33678"/>
                  </a:cubicBezTo>
                  <a:cubicBezTo>
                    <a:pt x="11243" y="45858"/>
                    <a:pt x="21237" y="55800"/>
                    <a:pt x="33365" y="55904"/>
                  </a:cubicBezTo>
                  <a:cubicBezTo>
                    <a:pt x="45650" y="55956"/>
                    <a:pt x="55696" y="45910"/>
                    <a:pt x="55748" y="33521"/>
                  </a:cubicBezTo>
                  <a:cubicBezTo>
                    <a:pt x="55748" y="21081"/>
                    <a:pt x="45806" y="11191"/>
                    <a:pt x="33365" y="11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g119a354a198_0_1966"/>
          <p:cNvSpPr txBox="1"/>
          <p:nvPr/>
        </p:nvSpPr>
        <p:spPr>
          <a:xfrm>
            <a:off x="875187" y="6390182"/>
            <a:ext cx="137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University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19a354a198_0_1966"/>
          <p:cNvSpPr txBox="1"/>
          <p:nvPr/>
        </p:nvSpPr>
        <p:spPr>
          <a:xfrm>
            <a:off x="3035846" y="6390182"/>
            <a:ext cx="1031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Innovations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119a354a198_0_1966"/>
          <p:cNvSpPr txBox="1"/>
          <p:nvPr/>
        </p:nvSpPr>
        <p:spPr>
          <a:xfrm>
            <a:off x="4848939" y="6276042"/>
            <a:ext cx="1155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Translational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19a354a198_0_1966"/>
          <p:cNvSpPr txBox="1"/>
          <p:nvPr/>
        </p:nvSpPr>
        <p:spPr>
          <a:xfrm>
            <a:off x="6786916" y="6390182"/>
            <a:ext cx="112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Mobilization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19a354a198_0_1966"/>
          <p:cNvSpPr txBox="1"/>
          <p:nvPr/>
        </p:nvSpPr>
        <p:spPr>
          <a:xfrm>
            <a:off x="8690450" y="6390182"/>
            <a:ext cx="120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Collaborators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19a354a198_0_1966"/>
          <p:cNvSpPr/>
          <p:nvPr/>
        </p:nvSpPr>
        <p:spPr>
          <a:xfrm>
            <a:off x="543031" y="6352930"/>
            <a:ext cx="332156" cy="336336"/>
          </a:xfrm>
          <a:custGeom>
            <a:avLst/>
            <a:gdLst/>
            <a:ahLst/>
            <a:cxnLst/>
            <a:rect l="l" t="t" r="r" b="b"/>
            <a:pathLst>
              <a:path w="332156" h="336336" extrusionOk="0">
                <a:moveTo>
                  <a:pt x="320402" y="336337"/>
                </a:moveTo>
                <a:cubicBezTo>
                  <a:pt x="224802" y="336337"/>
                  <a:pt x="129113" y="336337"/>
                  <a:pt x="33512" y="336337"/>
                </a:cubicBezTo>
                <a:cubicBezTo>
                  <a:pt x="32898" y="336161"/>
                  <a:pt x="32372" y="335810"/>
                  <a:pt x="31758" y="335723"/>
                </a:cubicBezTo>
                <a:cubicBezTo>
                  <a:pt x="16936" y="332565"/>
                  <a:pt x="6762" y="323970"/>
                  <a:pt x="2026" y="309498"/>
                </a:cubicBezTo>
                <a:cubicBezTo>
                  <a:pt x="-2535" y="295290"/>
                  <a:pt x="710" y="282572"/>
                  <a:pt x="10709" y="271521"/>
                </a:cubicBezTo>
                <a:cubicBezTo>
                  <a:pt x="11323" y="270820"/>
                  <a:pt x="11936" y="270118"/>
                  <a:pt x="12726" y="269241"/>
                </a:cubicBezTo>
                <a:cubicBezTo>
                  <a:pt x="11323" y="268802"/>
                  <a:pt x="10182" y="268451"/>
                  <a:pt x="9130" y="268013"/>
                </a:cubicBezTo>
                <a:cubicBezTo>
                  <a:pt x="3604" y="265733"/>
                  <a:pt x="8" y="260295"/>
                  <a:pt x="184" y="254331"/>
                </a:cubicBezTo>
                <a:cubicBezTo>
                  <a:pt x="359" y="248103"/>
                  <a:pt x="2990" y="242841"/>
                  <a:pt x="9042" y="241087"/>
                </a:cubicBezTo>
                <a:cubicBezTo>
                  <a:pt x="13691" y="239683"/>
                  <a:pt x="14305" y="236965"/>
                  <a:pt x="14392" y="233281"/>
                </a:cubicBezTo>
                <a:cubicBezTo>
                  <a:pt x="14480" y="230737"/>
                  <a:pt x="14129" y="228282"/>
                  <a:pt x="14129" y="225738"/>
                </a:cubicBezTo>
                <a:cubicBezTo>
                  <a:pt x="14041" y="223107"/>
                  <a:pt x="12989" y="221791"/>
                  <a:pt x="10270" y="221002"/>
                </a:cubicBezTo>
                <a:cubicBezTo>
                  <a:pt x="3692" y="219072"/>
                  <a:pt x="-343" y="212845"/>
                  <a:pt x="184" y="206179"/>
                </a:cubicBezTo>
                <a:cubicBezTo>
                  <a:pt x="798" y="198812"/>
                  <a:pt x="5622" y="193286"/>
                  <a:pt x="12901" y="192585"/>
                </a:cubicBezTo>
                <a:cubicBezTo>
                  <a:pt x="17988" y="192059"/>
                  <a:pt x="23163" y="192322"/>
                  <a:pt x="28338" y="192234"/>
                </a:cubicBezTo>
                <a:cubicBezTo>
                  <a:pt x="29478" y="192234"/>
                  <a:pt x="30530" y="192146"/>
                  <a:pt x="32197" y="192059"/>
                </a:cubicBezTo>
                <a:cubicBezTo>
                  <a:pt x="31232" y="191006"/>
                  <a:pt x="30706" y="190392"/>
                  <a:pt x="30180" y="189866"/>
                </a:cubicBezTo>
                <a:cubicBezTo>
                  <a:pt x="12112" y="170044"/>
                  <a:pt x="18515" y="139434"/>
                  <a:pt x="42897" y="128383"/>
                </a:cubicBezTo>
                <a:cubicBezTo>
                  <a:pt x="50791" y="124875"/>
                  <a:pt x="59035" y="124787"/>
                  <a:pt x="67367" y="125050"/>
                </a:cubicBezTo>
                <a:cubicBezTo>
                  <a:pt x="69735" y="125138"/>
                  <a:pt x="70788" y="124436"/>
                  <a:pt x="71490" y="122068"/>
                </a:cubicBezTo>
                <a:cubicBezTo>
                  <a:pt x="75524" y="108123"/>
                  <a:pt x="79734" y="94177"/>
                  <a:pt x="83856" y="80232"/>
                </a:cubicBezTo>
                <a:cubicBezTo>
                  <a:pt x="84119" y="79443"/>
                  <a:pt x="84207" y="78653"/>
                  <a:pt x="84470" y="77688"/>
                </a:cubicBezTo>
                <a:cubicBezTo>
                  <a:pt x="80173" y="76548"/>
                  <a:pt x="76226" y="75496"/>
                  <a:pt x="72191" y="74443"/>
                </a:cubicBezTo>
                <a:cubicBezTo>
                  <a:pt x="54387" y="69795"/>
                  <a:pt x="36670" y="65146"/>
                  <a:pt x="18865" y="60498"/>
                </a:cubicBezTo>
                <a:cubicBezTo>
                  <a:pt x="14743" y="59445"/>
                  <a:pt x="11323" y="57604"/>
                  <a:pt x="9568" y="53481"/>
                </a:cubicBezTo>
                <a:cubicBezTo>
                  <a:pt x="6499" y="46465"/>
                  <a:pt x="9919" y="39010"/>
                  <a:pt x="17462" y="36905"/>
                </a:cubicBezTo>
                <a:cubicBezTo>
                  <a:pt x="28864" y="33747"/>
                  <a:pt x="40266" y="30853"/>
                  <a:pt x="51668" y="27783"/>
                </a:cubicBezTo>
                <a:cubicBezTo>
                  <a:pt x="58947" y="25854"/>
                  <a:pt x="66227" y="23924"/>
                  <a:pt x="73507" y="22082"/>
                </a:cubicBezTo>
                <a:cubicBezTo>
                  <a:pt x="77892" y="20942"/>
                  <a:pt x="80874" y="23661"/>
                  <a:pt x="80173" y="27783"/>
                </a:cubicBezTo>
                <a:cubicBezTo>
                  <a:pt x="79734" y="30414"/>
                  <a:pt x="77717" y="31204"/>
                  <a:pt x="75524" y="31730"/>
                </a:cubicBezTo>
                <a:cubicBezTo>
                  <a:pt x="57983" y="36291"/>
                  <a:pt x="40441" y="40851"/>
                  <a:pt x="22900" y="45588"/>
                </a:cubicBezTo>
                <a:cubicBezTo>
                  <a:pt x="21233" y="46026"/>
                  <a:pt x="19742" y="47429"/>
                  <a:pt x="18251" y="48307"/>
                </a:cubicBezTo>
                <a:cubicBezTo>
                  <a:pt x="19742" y="49271"/>
                  <a:pt x="21146" y="50762"/>
                  <a:pt x="22724" y="51201"/>
                </a:cubicBezTo>
                <a:cubicBezTo>
                  <a:pt x="63157" y="61901"/>
                  <a:pt x="103766" y="71900"/>
                  <a:pt x="144023" y="83302"/>
                </a:cubicBezTo>
                <a:cubicBezTo>
                  <a:pt x="163494" y="88827"/>
                  <a:pt x="181474" y="85845"/>
                  <a:pt x="199893" y="79706"/>
                </a:cubicBezTo>
                <a:cubicBezTo>
                  <a:pt x="199717" y="79443"/>
                  <a:pt x="199717" y="79092"/>
                  <a:pt x="199454" y="78916"/>
                </a:cubicBezTo>
                <a:cubicBezTo>
                  <a:pt x="191648" y="71812"/>
                  <a:pt x="183930" y="64796"/>
                  <a:pt x="176036" y="57779"/>
                </a:cubicBezTo>
                <a:cubicBezTo>
                  <a:pt x="175335" y="57165"/>
                  <a:pt x="173668" y="57077"/>
                  <a:pt x="172616" y="57340"/>
                </a:cubicBezTo>
                <a:cubicBezTo>
                  <a:pt x="166038" y="59358"/>
                  <a:pt x="159811" y="58744"/>
                  <a:pt x="154022" y="55148"/>
                </a:cubicBezTo>
                <a:cubicBezTo>
                  <a:pt x="152619" y="54271"/>
                  <a:pt x="151215" y="52166"/>
                  <a:pt x="151040" y="50499"/>
                </a:cubicBezTo>
                <a:cubicBezTo>
                  <a:pt x="150689" y="45588"/>
                  <a:pt x="150689" y="40676"/>
                  <a:pt x="150952" y="35764"/>
                </a:cubicBezTo>
                <a:cubicBezTo>
                  <a:pt x="151391" y="27959"/>
                  <a:pt x="157267" y="22345"/>
                  <a:pt x="165073" y="22170"/>
                </a:cubicBezTo>
                <a:cubicBezTo>
                  <a:pt x="172791" y="21907"/>
                  <a:pt x="178843" y="26906"/>
                  <a:pt x="179808" y="34624"/>
                </a:cubicBezTo>
                <a:cubicBezTo>
                  <a:pt x="180246" y="38045"/>
                  <a:pt x="180159" y="41641"/>
                  <a:pt x="180159" y="45061"/>
                </a:cubicBezTo>
                <a:cubicBezTo>
                  <a:pt x="180159" y="47166"/>
                  <a:pt x="180773" y="48657"/>
                  <a:pt x="182351" y="50148"/>
                </a:cubicBezTo>
                <a:cubicBezTo>
                  <a:pt x="191385" y="58217"/>
                  <a:pt x="200419" y="66374"/>
                  <a:pt x="209365" y="74619"/>
                </a:cubicBezTo>
                <a:cubicBezTo>
                  <a:pt x="211119" y="76197"/>
                  <a:pt x="212610" y="76636"/>
                  <a:pt x="214891" y="76022"/>
                </a:cubicBezTo>
                <a:cubicBezTo>
                  <a:pt x="246378" y="67690"/>
                  <a:pt x="277864" y="59445"/>
                  <a:pt x="309264" y="51113"/>
                </a:cubicBezTo>
                <a:cubicBezTo>
                  <a:pt x="310930" y="50675"/>
                  <a:pt x="312333" y="49184"/>
                  <a:pt x="313824" y="48219"/>
                </a:cubicBezTo>
                <a:cubicBezTo>
                  <a:pt x="312246" y="47254"/>
                  <a:pt x="310842" y="45851"/>
                  <a:pt x="309176" y="45412"/>
                </a:cubicBezTo>
                <a:cubicBezTo>
                  <a:pt x="270234" y="35063"/>
                  <a:pt x="231117" y="25240"/>
                  <a:pt x="192350" y="14452"/>
                </a:cubicBezTo>
                <a:cubicBezTo>
                  <a:pt x="174545" y="9452"/>
                  <a:pt x="157443" y="8926"/>
                  <a:pt x="139813" y="14539"/>
                </a:cubicBezTo>
                <a:cubicBezTo>
                  <a:pt x="127534" y="18486"/>
                  <a:pt x="114905" y="21205"/>
                  <a:pt x="102450" y="24450"/>
                </a:cubicBezTo>
                <a:cubicBezTo>
                  <a:pt x="99907" y="25152"/>
                  <a:pt x="97889" y="24889"/>
                  <a:pt x="96486" y="22521"/>
                </a:cubicBezTo>
                <a:cubicBezTo>
                  <a:pt x="94557" y="19363"/>
                  <a:pt x="95960" y="16030"/>
                  <a:pt x="99907" y="15066"/>
                </a:cubicBezTo>
                <a:cubicBezTo>
                  <a:pt x="116133" y="10768"/>
                  <a:pt x="132358" y="6383"/>
                  <a:pt x="148672" y="2173"/>
                </a:cubicBezTo>
                <a:cubicBezTo>
                  <a:pt x="160512" y="-809"/>
                  <a:pt x="172440" y="-722"/>
                  <a:pt x="184369" y="2436"/>
                </a:cubicBezTo>
                <a:cubicBezTo>
                  <a:pt x="208313" y="8751"/>
                  <a:pt x="232344" y="14978"/>
                  <a:pt x="256288" y="21293"/>
                </a:cubicBezTo>
                <a:cubicBezTo>
                  <a:pt x="275233" y="26292"/>
                  <a:pt x="294178" y="31116"/>
                  <a:pt x="312947" y="36291"/>
                </a:cubicBezTo>
                <a:cubicBezTo>
                  <a:pt x="315929" y="37080"/>
                  <a:pt x="319262" y="38834"/>
                  <a:pt x="321104" y="41202"/>
                </a:cubicBezTo>
                <a:cubicBezTo>
                  <a:pt x="326454" y="47780"/>
                  <a:pt x="322946" y="57516"/>
                  <a:pt x="314789" y="59796"/>
                </a:cubicBezTo>
                <a:cubicBezTo>
                  <a:pt x="299967" y="63918"/>
                  <a:pt x="285056" y="67690"/>
                  <a:pt x="270146" y="71637"/>
                </a:cubicBezTo>
                <a:cubicBezTo>
                  <a:pt x="262691" y="73566"/>
                  <a:pt x="255236" y="75583"/>
                  <a:pt x="247693" y="77601"/>
                </a:cubicBezTo>
                <a:cubicBezTo>
                  <a:pt x="247869" y="78566"/>
                  <a:pt x="247956" y="79179"/>
                  <a:pt x="248219" y="79793"/>
                </a:cubicBezTo>
                <a:cubicBezTo>
                  <a:pt x="252517" y="94265"/>
                  <a:pt x="256815" y="108649"/>
                  <a:pt x="261288" y="123121"/>
                </a:cubicBezTo>
                <a:cubicBezTo>
                  <a:pt x="261551" y="123910"/>
                  <a:pt x="263305" y="124787"/>
                  <a:pt x="264445" y="124787"/>
                </a:cubicBezTo>
                <a:cubicBezTo>
                  <a:pt x="275496" y="124875"/>
                  <a:pt x="286547" y="124787"/>
                  <a:pt x="297598" y="124875"/>
                </a:cubicBezTo>
                <a:cubicBezTo>
                  <a:pt x="305843" y="124963"/>
                  <a:pt x="311456" y="130488"/>
                  <a:pt x="311807" y="138557"/>
                </a:cubicBezTo>
                <a:cubicBezTo>
                  <a:pt x="312158" y="147328"/>
                  <a:pt x="307071" y="153555"/>
                  <a:pt x="298739" y="154432"/>
                </a:cubicBezTo>
                <a:cubicBezTo>
                  <a:pt x="296721" y="154608"/>
                  <a:pt x="296020" y="155397"/>
                  <a:pt x="296020" y="157239"/>
                </a:cubicBezTo>
                <a:cubicBezTo>
                  <a:pt x="296020" y="161361"/>
                  <a:pt x="296020" y="165483"/>
                  <a:pt x="296020" y="169606"/>
                </a:cubicBezTo>
                <a:cubicBezTo>
                  <a:pt x="296020" y="171535"/>
                  <a:pt x="296897" y="172061"/>
                  <a:pt x="298826" y="172324"/>
                </a:cubicBezTo>
                <a:cubicBezTo>
                  <a:pt x="306106" y="173289"/>
                  <a:pt x="311456" y="178289"/>
                  <a:pt x="312070" y="185568"/>
                </a:cubicBezTo>
                <a:cubicBezTo>
                  <a:pt x="312333" y="188813"/>
                  <a:pt x="311193" y="192322"/>
                  <a:pt x="310667" y="196005"/>
                </a:cubicBezTo>
                <a:cubicBezTo>
                  <a:pt x="321981" y="201969"/>
                  <a:pt x="329436" y="211529"/>
                  <a:pt x="331629" y="224861"/>
                </a:cubicBezTo>
                <a:cubicBezTo>
                  <a:pt x="333734" y="238368"/>
                  <a:pt x="328998" y="249594"/>
                  <a:pt x="319438" y="259242"/>
                </a:cubicBezTo>
                <a:cubicBezTo>
                  <a:pt x="320841" y="259681"/>
                  <a:pt x="321893" y="260032"/>
                  <a:pt x="322946" y="260382"/>
                </a:cubicBezTo>
                <a:cubicBezTo>
                  <a:pt x="328471" y="262575"/>
                  <a:pt x="332067" y="267837"/>
                  <a:pt x="332155" y="273889"/>
                </a:cubicBezTo>
                <a:cubicBezTo>
                  <a:pt x="332243" y="279941"/>
                  <a:pt x="328910" y="285905"/>
                  <a:pt x="323209" y="287484"/>
                </a:cubicBezTo>
                <a:cubicBezTo>
                  <a:pt x="318648" y="288712"/>
                  <a:pt x="318122" y="291518"/>
                  <a:pt x="317947" y="295114"/>
                </a:cubicBezTo>
                <a:cubicBezTo>
                  <a:pt x="317859" y="297833"/>
                  <a:pt x="318297" y="300552"/>
                  <a:pt x="318297" y="303271"/>
                </a:cubicBezTo>
                <a:cubicBezTo>
                  <a:pt x="318297" y="305727"/>
                  <a:pt x="319525" y="306779"/>
                  <a:pt x="321893" y="307481"/>
                </a:cubicBezTo>
                <a:cubicBezTo>
                  <a:pt x="329348" y="309674"/>
                  <a:pt x="333295" y="316778"/>
                  <a:pt x="331804" y="324409"/>
                </a:cubicBezTo>
                <a:cubicBezTo>
                  <a:pt x="330489" y="330899"/>
                  <a:pt x="326103" y="334232"/>
                  <a:pt x="320402" y="336337"/>
                </a:cubicBezTo>
                <a:close/>
                <a:moveTo>
                  <a:pt x="87540" y="279239"/>
                </a:moveTo>
                <a:cubicBezTo>
                  <a:pt x="88768" y="279239"/>
                  <a:pt x="89820" y="279239"/>
                  <a:pt x="90961" y="279239"/>
                </a:cubicBezTo>
                <a:cubicBezTo>
                  <a:pt x="165687" y="279239"/>
                  <a:pt x="240413" y="279239"/>
                  <a:pt x="315140" y="279239"/>
                </a:cubicBezTo>
                <a:cubicBezTo>
                  <a:pt x="316017" y="279239"/>
                  <a:pt x="316894" y="279327"/>
                  <a:pt x="317771" y="279152"/>
                </a:cubicBezTo>
                <a:cubicBezTo>
                  <a:pt x="320490" y="278801"/>
                  <a:pt x="322507" y="276520"/>
                  <a:pt x="322244" y="273977"/>
                </a:cubicBezTo>
                <a:cubicBezTo>
                  <a:pt x="321981" y="271258"/>
                  <a:pt x="320490" y="269592"/>
                  <a:pt x="317596" y="269328"/>
                </a:cubicBezTo>
                <a:cubicBezTo>
                  <a:pt x="316543" y="269241"/>
                  <a:pt x="315403" y="269241"/>
                  <a:pt x="314351" y="269241"/>
                </a:cubicBezTo>
                <a:cubicBezTo>
                  <a:pt x="299265" y="269241"/>
                  <a:pt x="284179" y="269241"/>
                  <a:pt x="269094" y="269153"/>
                </a:cubicBezTo>
                <a:cubicBezTo>
                  <a:pt x="267427" y="269153"/>
                  <a:pt x="265235" y="268802"/>
                  <a:pt x="264357" y="267750"/>
                </a:cubicBezTo>
                <a:cubicBezTo>
                  <a:pt x="263305" y="266434"/>
                  <a:pt x="262779" y="263891"/>
                  <a:pt x="263393" y="262487"/>
                </a:cubicBezTo>
                <a:cubicBezTo>
                  <a:pt x="264007" y="261084"/>
                  <a:pt x="266199" y="259593"/>
                  <a:pt x="267778" y="259505"/>
                </a:cubicBezTo>
                <a:cubicBezTo>
                  <a:pt x="276198" y="259242"/>
                  <a:pt x="284618" y="259418"/>
                  <a:pt x="293038" y="259330"/>
                </a:cubicBezTo>
                <a:cubicBezTo>
                  <a:pt x="311719" y="259067"/>
                  <a:pt x="324963" y="243279"/>
                  <a:pt x="321806" y="225387"/>
                </a:cubicBezTo>
                <a:cubicBezTo>
                  <a:pt x="319350" y="211529"/>
                  <a:pt x="307246" y="201969"/>
                  <a:pt x="291985" y="201969"/>
                </a:cubicBezTo>
                <a:cubicBezTo>
                  <a:pt x="200419" y="201969"/>
                  <a:pt x="108853" y="201969"/>
                  <a:pt x="17287" y="201969"/>
                </a:cubicBezTo>
                <a:cubicBezTo>
                  <a:pt x="16673" y="201969"/>
                  <a:pt x="15971" y="201969"/>
                  <a:pt x="15357" y="201969"/>
                </a:cubicBezTo>
                <a:cubicBezTo>
                  <a:pt x="12112" y="202233"/>
                  <a:pt x="10007" y="204338"/>
                  <a:pt x="10095" y="207056"/>
                </a:cubicBezTo>
                <a:cubicBezTo>
                  <a:pt x="10182" y="209688"/>
                  <a:pt x="12200" y="211705"/>
                  <a:pt x="15269" y="211968"/>
                </a:cubicBezTo>
                <a:cubicBezTo>
                  <a:pt x="16497" y="212056"/>
                  <a:pt x="17637" y="211968"/>
                  <a:pt x="18865" y="211968"/>
                </a:cubicBezTo>
                <a:cubicBezTo>
                  <a:pt x="109204" y="211968"/>
                  <a:pt x="199630" y="211968"/>
                  <a:pt x="289968" y="211968"/>
                </a:cubicBezTo>
                <a:cubicBezTo>
                  <a:pt x="291634" y="211968"/>
                  <a:pt x="293213" y="211968"/>
                  <a:pt x="294880" y="212056"/>
                </a:cubicBezTo>
                <a:cubicBezTo>
                  <a:pt x="303036" y="212494"/>
                  <a:pt x="309965" y="218283"/>
                  <a:pt x="311895" y="226089"/>
                </a:cubicBezTo>
                <a:cubicBezTo>
                  <a:pt x="313824" y="234070"/>
                  <a:pt x="310404" y="242227"/>
                  <a:pt x="303475" y="246525"/>
                </a:cubicBezTo>
                <a:cubicBezTo>
                  <a:pt x="299703" y="248893"/>
                  <a:pt x="295494" y="249244"/>
                  <a:pt x="291196" y="249244"/>
                </a:cubicBezTo>
                <a:cubicBezTo>
                  <a:pt x="224889" y="249244"/>
                  <a:pt x="158583" y="249244"/>
                  <a:pt x="92276" y="249244"/>
                </a:cubicBezTo>
                <a:cubicBezTo>
                  <a:pt x="90785" y="249244"/>
                  <a:pt x="89294" y="249244"/>
                  <a:pt x="87803" y="249244"/>
                </a:cubicBezTo>
                <a:cubicBezTo>
                  <a:pt x="87803" y="252840"/>
                  <a:pt x="87803" y="255909"/>
                  <a:pt x="87803" y="259330"/>
                </a:cubicBezTo>
                <a:cubicBezTo>
                  <a:pt x="89470" y="259330"/>
                  <a:pt x="90873" y="259330"/>
                  <a:pt x="92276" y="259330"/>
                </a:cubicBezTo>
                <a:cubicBezTo>
                  <a:pt x="140866" y="259330"/>
                  <a:pt x="189456" y="259330"/>
                  <a:pt x="237958" y="259330"/>
                </a:cubicBezTo>
                <a:cubicBezTo>
                  <a:pt x="239186" y="259330"/>
                  <a:pt x="240326" y="259330"/>
                  <a:pt x="241554" y="259330"/>
                </a:cubicBezTo>
                <a:cubicBezTo>
                  <a:pt x="244623" y="259505"/>
                  <a:pt x="246290" y="261172"/>
                  <a:pt x="246290" y="264066"/>
                </a:cubicBezTo>
                <a:cubicBezTo>
                  <a:pt x="246290" y="266873"/>
                  <a:pt x="244623" y="268802"/>
                  <a:pt x="241729" y="269065"/>
                </a:cubicBezTo>
                <a:cubicBezTo>
                  <a:pt x="240677" y="269153"/>
                  <a:pt x="239536" y="269153"/>
                  <a:pt x="238484" y="269153"/>
                </a:cubicBezTo>
                <a:cubicBezTo>
                  <a:pt x="189719" y="269153"/>
                  <a:pt x="140866" y="269153"/>
                  <a:pt x="92101" y="269153"/>
                </a:cubicBezTo>
                <a:cubicBezTo>
                  <a:pt x="90697" y="269153"/>
                  <a:pt x="89294" y="269153"/>
                  <a:pt x="87715" y="269153"/>
                </a:cubicBezTo>
                <a:cubicBezTo>
                  <a:pt x="87540" y="272661"/>
                  <a:pt x="87540" y="275643"/>
                  <a:pt x="87540" y="279239"/>
                </a:cubicBezTo>
                <a:close/>
                <a:moveTo>
                  <a:pt x="308211" y="289063"/>
                </a:moveTo>
                <a:cubicBezTo>
                  <a:pt x="307597" y="289063"/>
                  <a:pt x="306983" y="289063"/>
                  <a:pt x="306282" y="289063"/>
                </a:cubicBezTo>
                <a:cubicBezTo>
                  <a:pt x="232783" y="289063"/>
                  <a:pt x="159284" y="289063"/>
                  <a:pt x="85786" y="289063"/>
                </a:cubicBezTo>
                <a:cubicBezTo>
                  <a:pt x="84470" y="289063"/>
                  <a:pt x="82979" y="289501"/>
                  <a:pt x="81751" y="290115"/>
                </a:cubicBezTo>
                <a:cubicBezTo>
                  <a:pt x="75349" y="293360"/>
                  <a:pt x="68946" y="296781"/>
                  <a:pt x="62543" y="300114"/>
                </a:cubicBezTo>
                <a:cubicBezTo>
                  <a:pt x="57544" y="302657"/>
                  <a:pt x="54211" y="300640"/>
                  <a:pt x="54124" y="294939"/>
                </a:cubicBezTo>
                <a:cubicBezTo>
                  <a:pt x="54124" y="293097"/>
                  <a:pt x="54124" y="291255"/>
                  <a:pt x="54124" y="289150"/>
                </a:cubicBezTo>
                <a:cubicBezTo>
                  <a:pt x="48160" y="289150"/>
                  <a:pt x="42546" y="288887"/>
                  <a:pt x="36845" y="289238"/>
                </a:cubicBezTo>
                <a:cubicBezTo>
                  <a:pt x="32811" y="289501"/>
                  <a:pt x="29916" y="293448"/>
                  <a:pt x="29741" y="297482"/>
                </a:cubicBezTo>
                <a:cubicBezTo>
                  <a:pt x="29566" y="301517"/>
                  <a:pt x="32285" y="305201"/>
                  <a:pt x="36319" y="306165"/>
                </a:cubicBezTo>
                <a:cubicBezTo>
                  <a:pt x="37898" y="306516"/>
                  <a:pt x="39564" y="306604"/>
                  <a:pt x="41231" y="306604"/>
                </a:cubicBezTo>
                <a:cubicBezTo>
                  <a:pt x="129113" y="306604"/>
                  <a:pt x="216908" y="306604"/>
                  <a:pt x="304790" y="306604"/>
                </a:cubicBezTo>
                <a:cubicBezTo>
                  <a:pt x="305931" y="306604"/>
                  <a:pt x="307159" y="306604"/>
                  <a:pt x="308299" y="306604"/>
                </a:cubicBezTo>
                <a:cubicBezTo>
                  <a:pt x="308211" y="300815"/>
                  <a:pt x="308211" y="295202"/>
                  <a:pt x="308211" y="289063"/>
                </a:cubicBezTo>
                <a:close/>
                <a:moveTo>
                  <a:pt x="193578" y="134873"/>
                </a:moveTo>
                <a:cubicBezTo>
                  <a:pt x="191999" y="134873"/>
                  <a:pt x="190771" y="134873"/>
                  <a:pt x="189631" y="134873"/>
                </a:cubicBezTo>
                <a:cubicBezTo>
                  <a:pt x="146830" y="134873"/>
                  <a:pt x="104117" y="134873"/>
                  <a:pt x="61316" y="134873"/>
                </a:cubicBezTo>
                <a:cubicBezTo>
                  <a:pt x="59912" y="134873"/>
                  <a:pt x="58509" y="134873"/>
                  <a:pt x="57018" y="134961"/>
                </a:cubicBezTo>
                <a:cubicBezTo>
                  <a:pt x="38161" y="136101"/>
                  <a:pt x="25268" y="154432"/>
                  <a:pt x="30969" y="172237"/>
                </a:cubicBezTo>
                <a:cubicBezTo>
                  <a:pt x="34126" y="182235"/>
                  <a:pt x="44037" y="192322"/>
                  <a:pt x="60175" y="192234"/>
                </a:cubicBezTo>
                <a:cubicBezTo>
                  <a:pt x="138498" y="192059"/>
                  <a:pt x="216820" y="192146"/>
                  <a:pt x="295143" y="192146"/>
                </a:cubicBezTo>
                <a:cubicBezTo>
                  <a:pt x="296107" y="192146"/>
                  <a:pt x="297072" y="192146"/>
                  <a:pt x="298125" y="192059"/>
                </a:cubicBezTo>
                <a:cubicBezTo>
                  <a:pt x="300931" y="191795"/>
                  <a:pt x="302247" y="190129"/>
                  <a:pt x="302335" y="187498"/>
                </a:cubicBezTo>
                <a:cubicBezTo>
                  <a:pt x="302422" y="184779"/>
                  <a:pt x="301194" y="182849"/>
                  <a:pt x="298388" y="182235"/>
                </a:cubicBezTo>
                <a:cubicBezTo>
                  <a:pt x="297248" y="181972"/>
                  <a:pt x="296020" y="182148"/>
                  <a:pt x="294792" y="182148"/>
                </a:cubicBezTo>
                <a:cubicBezTo>
                  <a:pt x="217083" y="182148"/>
                  <a:pt x="139463" y="182148"/>
                  <a:pt x="61754" y="182148"/>
                </a:cubicBezTo>
                <a:cubicBezTo>
                  <a:pt x="60000" y="182148"/>
                  <a:pt x="58246" y="182148"/>
                  <a:pt x="56492" y="182060"/>
                </a:cubicBezTo>
                <a:cubicBezTo>
                  <a:pt x="46405" y="181358"/>
                  <a:pt x="38424" y="171623"/>
                  <a:pt x="39740" y="161536"/>
                </a:cubicBezTo>
                <a:cubicBezTo>
                  <a:pt x="41055" y="151275"/>
                  <a:pt x="48773" y="144784"/>
                  <a:pt x="59825" y="144784"/>
                </a:cubicBezTo>
                <a:cubicBezTo>
                  <a:pt x="102626" y="144784"/>
                  <a:pt x="145339" y="144784"/>
                  <a:pt x="188140" y="144784"/>
                </a:cubicBezTo>
                <a:cubicBezTo>
                  <a:pt x="189543" y="144784"/>
                  <a:pt x="190859" y="144784"/>
                  <a:pt x="192175" y="144784"/>
                </a:cubicBezTo>
                <a:cubicBezTo>
                  <a:pt x="192701" y="141276"/>
                  <a:pt x="193139" y="138294"/>
                  <a:pt x="193578" y="134873"/>
                </a:cubicBezTo>
                <a:close/>
                <a:moveTo>
                  <a:pt x="195595" y="124875"/>
                </a:moveTo>
                <a:cubicBezTo>
                  <a:pt x="197612" y="121542"/>
                  <a:pt x="198753" y="117507"/>
                  <a:pt x="201384" y="115578"/>
                </a:cubicBezTo>
                <a:cubicBezTo>
                  <a:pt x="206032" y="112157"/>
                  <a:pt x="205857" y="107947"/>
                  <a:pt x="205681" y="103299"/>
                </a:cubicBezTo>
                <a:cubicBezTo>
                  <a:pt x="205594" y="100755"/>
                  <a:pt x="205681" y="98300"/>
                  <a:pt x="205681" y="95756"/>
                </a:cubicBezTo>
                <a:cubicBezTo>
                  <a:pt x="205681" y="93563"/>
                  <a:pt x="205681" y="91283"/>
                  <a:pt x="205681" y="88827"/>
                </a:cubicBezTo>
                <a:cubicBezTo>
                  <a:pt x="200507" y="90143"/>
                  <a:pt x="195946" y="91195"/>
                  <a:pt x="191473" y="92599"/>
                </a:cubicBezTo>
                <a:cubicBezTo>
                  <a:pt x="174633" y="97949"/>
                  <a:pt x="157881" y="97686"/>
                  <a:pt x="140866" y="92686"/>
                </a:cubicBezTo>
                <a:cubicBezTo>
                  <a:pt x="125517" y="88126"/>
                  <a:pt x="109905" y="84442"/>
                  <a:pt x="94030" y="80232"/>
                </a:cubicBezTo>
                <a:cubicBezTo>
                  <a:pt x="89645" y="95142"/>
                  <a:pt x="85260" y="109965"/>
                  <a:pt x="80787" y="124875"/>
                </a:cubicBezTo>
                <a:cubicBezTo>
                  <a:pt x="119465" y="124875"/>
                  <a:pt x="157618" y="124875"/>
                  <a:pt x="195595" y="124875"/>
                </a:cubicBezTo>
                <a:close/>
                <a:moveTo>
                  <a:pt x="191561" y="154871"/>
                </a:moveTo>
                <a:cubicBezTo>
                  <a:pt x="190420" y="154783"/>
                  <a:pt x="189543" y="154695"/>
                  <a:pt x="188754" y="154695"/>
                </a:cubicBezTo>
                <a:cubicBezTo>
                  <a:pt x="145778" y="154695"/>
                  <a:pt x="102801" y="154695"/>
                  <a:pt x="59737" y="154695"/>
                </a:cubicBezTo>
                <a:cubicBezTo>
                  <a:pt x="58509" y="154695"/>
                  <a:pt x="57281" y="154783"/>
                  <a:pt x="56141" y="155046"/>
                </a:cubicBezTo>
                <a:cubicBezTo>
                  <a:pt x="52019" y="156011"/>
                  <a:pt x="49212" y="159870"/>
                  <a:pt x="49475" y="163992"/>
                </a:cubicBezTo>
                <a:cubicBezTo>
                  <a:pt x="49738" y="168202"/>
                  <a:pt x="52983" y="171710"/>
                  <a:pt x="57106" y="172149"/>
                </a:cubicBezTo>
                <a:cubicBezTo>
                  <a:pt x="58334" y="172324"/>
                  <a:pt x="59474" y="172237"/>
                  <a:pt x="60702" y="172237"/>
                </a:cubicBezTo>
                <a:cubicBezTo>
                  <a:pt x="134639" y="172237"/>
                  <a:pt x="208576" y="172237"/>
                  <a:pt x="282601" y="172237"/>
                </a:cubicBezTo>
                <a:cubicBezTo>
                  <a:pt x="283741" y="172237"/>
                  <a:pt x="284969" y="172237"/>
                  <a:pt x="285933" y="172237"/>
                </a:cubicBezTo>
                <a:cubicBezTo>
                  <a:pt x="285933" y="166185"/>
                  <a:pt x="285933" y="160572"/>
                  <a:pt x="285933" y="154783"/>
                </a:cubicBezTo>
                <a:cubicBezTo>
                  <a:pt x="267340" y="154783"/>
                  <a:pt x="248746" y="154783"/>
                  <a:pt x="229976" y="154783"/>
                </a:cubicBezTo>
                <a:cubicBezTo>
                  <a:pt x="229889" y="155485"/>
                  <a:pt x="229801" y="156011"/>
                  <a:pt x="229801" y="156537"/>
                </a:cubicBezTo>
                <a:cubicBezTo>
                  <a:pt x="229450" y="162063"/>
                  <a:pt x="228222" y="163203"/>
                  <a:pt x="222872" y="163291"/>
                </a:cubicBezTo>
                <a:cubicBezTo>
                  <a:pt x="214452" y="163291"/>
                  <a:pt x="206032" y="163291"/>
                  <a:pt x="197612" y="163291"/>
                </a:cubicBezTo>
                <a:cubicBezTo>
                  <a:pt x="193578" y="163291"/>
                  <a:pt x="192175" y="161887"/>
                  <a:pt x="191824" y="157765"/>
                </a:cubicBezTo>
                <a:cubicBezTo>
                  <a:pt x="191648" y="156976"/>
                  <a:pt x="191648" y="156099"/>
                  <a:pt x="191561" y="154871"/>
                </a:cubicBezTo>
                <a:close/>
                <a:moveTo>
                  <a:pt x="53948" y="269328"/>
                </a:moveTo>
                <a:cubicBezTo>
                  <a:pt x="48160" y="269328"/>
                  <a:pt x="42634" y="269153"/>
                  <a:pt x="37108" y="269328"/>
                </a:cubicBezTo>
                <a:cubicBezTo>
                  <a:pt x="22198" y="269942"/>
                  <a:pt x="10007" y="282748"/>
                  <a:pt x="9919" y="297658"/>
                </a:cubicBezTo>
                <a:cubicBezTo>
                  <a:pt x="9832" y="313796"/>
                  <a:pt x="22724" y="326426"/>
                  <a:pt x="39389" y="326426"/>
                </a:cubicBezTo>
                <a:cubicBezTo>
                  <a:pt x="131394" y="326426"/>
                  <a:pt x="223398" y="326426"/>
                  <a:pt x="315491" y="326426"/>
                </a:cubicBezTo>
                <a:cubicBezTo>
                  <a:pt x="316368" y="326426"/>
                  <a:pt x="317245" y="326514"/>
                  <a:pt x="318122" y="326338"/>
                </a:cubicBezTo>
                <a:cubicBezTo>
                  <a:pt x="320841" y="325724"/>
                  <a:pt x="322420" y="323970"/>
                  <a:pt x="322244" y="321251"/>
                </a:cubicBezTo>
                <a:cubicBezTo>
                  <a:pt x="322069" y="318532"/>
                  <a:pt x="320490" y="316778"/>
                  <a:pt x="317683" y="316603"/>
                </a:cubicBezTo>
                <a:cubicBezTo>
                  <a:pt x="316456" y="316515"/>
                  <a:pt x="315315" y="316515"/>
                  <a:pt x="314087" y="316515"/>
                </a:cubicBezTo>
                <a:cubicBezTo>
                  <a:pt x="223486" y="316515"/>
                  <a:pt x="132885" y="316515"/>
                  <a:pt x="42283" y="316515"/>
                </a:cubicBezTo>
                <a:cubicBezTo>
                  <a:pt x="41055" y="316515"/>
                  <a:pt x="39915" y="316515"/>
                  <a:pt x="38687" y="316515"/>
                </a:cubicBezTo>
                <a:cubicBezTo>
                  <a:pt x="30004" y="315989"/>
                  <a:pt x="23602" y="311428"/>
                  <a:pt x="21146" y="304061"/>
                </a:cubicBezTo>
                <a:cubicBezTo>
                  <a:pt x="17023" y="291694"/>
                  <a:pt x="25443" y="279590"/>
                  <a:pt x="38512" y="279239"/>
                </a:cubicBezTo>
                <a:cubicBezTo>
                  <a:pt x="43599" y="279064"/>
                  <a:pt x="48773" y="279239"/>
                  <a:pt x="54036" y="279239"/>
                </a:cubicBezTo>
                <a:cubicBezTo>
                  <a:pt x="53948" y="275907"/>
                  <a:pt x="53948" y="272837"/>
                  <a:pt x="53948" y="269328"/>
                </a:cubicBezTo>
                <a:close/>
                <a:moveTo>
                  <a:pt x="87628" y="239508"/>
                </a:moveTo>
                <a:cubicBezTo>
                  <a:pt x="89206" y="239508"/>
                  <a:pt x="90610" y="239508"/>
                  <a:pt x="92013" y="239508"/>
                </a:cubicBezTo>
                <a:cubicBezTo>
                  <a:pt x="158232" y="239508"/>
                  <a:pt x="224363" y="239508"/>
                  <a:pt x="290582" y="239508"/>
                </a:cubicBezTo>
                <a:cubicBezTo>
                  <a:pt x="292073" y="239508"/>
                  <a:pt x="293652" y="239508"/>
                  <a:pt x="295143" y="239333"/>
                </a:cubicBezTo>
                <a:cubicBezTo>
                  <a:pt x="299177" y="238719"/>
                  <a:pt x="301808" y="235912"/>
                  <a:pt x="302335" y="231878"/>
                </a:cubicBezTo>
                <a:cubicBezTo>
                  <a:pt x="303124" y="225738"/>
                  <a:pt x="299002" y="221967"/>
                  <a:pt x="291547" y="221967"/>
                </a:cubicBezTo>
                <a:cubicBezTo>
                  <a:pt x="224714" y="221967"/>
                  <a:pt x="157881" y="221967"/>
                  <a:pt x="91048" y="221967"/>
                </a:cubicBezTo>
                <a:cubicBezTo>
                  <a:pt x="89908" y="221967"/>
                  <a:pt x="88768" y="222142"/>
                  <a:pt x="87628" y="222142"/>
                </a:cubicBezTo>
                <a:cubicBezTo>
                  <a:pt x="87628" y="228106"/>
                  <a:pt x="87628" y="233632"/>
                  <a:pt x="87628" y="239508"/>
                </a:cubicBezTo>
                <a:close/>
                <a:moveTo>
                  <a:pt x="238133" y="80320"/>
                </a:moveTo>
                <a:cubicBezTo>
                  <a:pt x="231029" y="82162"/>
                  <a:pt x="224275" y="83828"/>
                  <a:pt x="217522" y="85758"/>
                </a:cubicBezTo>
                <a:cubicBezTo>
                  <a:pt x="216645" y="86021"/>
                  <a:pt x="215680" y="87512"/>
                  <a:pt x="215592" y="88476"/>
                </a:cubicBezTo>
                <a:cubicBezTo>
                  <a:pt x="215417" y="95581"/>
                  <a:pt x="215505" y="102685"/>
                  <a:pt x="215505" y="109789"/>
                </a:cubicBezTo>
                <a:cubicBezTo>
                  <a:pt x="215505" y="110666"/>
                  <a:pt x="215855" y="111894"/>
                  <a:pt x="216469" y="112333"/>
                </a:cubicBezTo>
                <a:cubicBezTo>
                  <a:pt x="220592" y="115052"/>
                  <a:pt x="222784" y="119086"/>
                  <a:pt x="224626" y="123559"/>
                </a:cubicBezTo>
                <a:cubicBezTo>
                  <a:pt x="224889" y="124261"/>
                  <a:pt x="226030" y="125050"/>
                  <a:pt x="226731" y="125050"/>
                </a:cubicBezTo>
                <a:cubicBezTo>
                  <a:pt x="234800" y="125138"/>
                  <a:pt x="242869" y="125138"/>
                  <a:pt x="251377" y="125138"/>
                </a:cubicBezTo>
                <a:cubicBezTo>
                  <a:pt x="246904" y="109965"/>
                  <a:pt x="242606" y="95318"/>
                  <a:pt x="238133" y="80320"/>
                </a:cubicBezTo>
                <a:close/>
                <a:moveTo>
                  <a:pt x="64298" y="222142"/>
                </a:moveTo>
                <a:cubicBezTo>
                  <a:pt x="64298" y="244244"/>
                  <a:pt x="64298" y="265908"/>
                  <a:pt x="64298" y="288098"/>
                </a:cubicBezTo>
                <a:cubicBezTo>
                  <a:pt x="68157" y="286081"/>
                  <a:pt x="71577" y="284151"/>
                  <a:pt x="75086" y="282572"/>
                </a:cubicBezTo>
                <a:cubicBezTo>
                  <a:pt x="77103" y="281607"/>
                  <a:pt x="77629" y="280380"/>
                  <a:pt x="77629" y="278275"/>
                </a:cubicBezTo>
                <a:cubicBezTo>
                  <a:pt x="77541" y="260558"/>
                  <a:pt x="77541" y="242841"/>
                  <a:pt x="77541" y="225124"/>
                </a:cubicBezTo>
                <a:cubicBezTo>
                  <a:pt x="77541" y="224159"/>
                  <a:pt x="77454" y="223195"/>
                  <a:pt x="77366" y="222142"/>
                </a:cubicBezTo>
                <a:cubicBezTo>
                  <a:pt x="72893" y="222142"/>
                  <a:pt x="68683" y="222142"/>
                  <a:pt x="64298" y="222142"/>
                </a:cubicBezTo>
                <a:close/>
                <a:moveTo>
                  <a:pt x="227696" y="134873"/>
                </a:moveTo>
                <a:cubicBezTo>
                  <a:pt x="228222" y="138469"/>
                  <a:pt x="228661" y="141539"/>
                  <a:pt x="229099" y="144697"/>
                </a:cubicBezTo>
                <a:cubicBezTo>
                  <a:pt x="230064" y="144784"/>
                  <a:pt x="230678" y="144784"/>
                  <a:pt x="231292" y="144784"/>
                </a:cubicBezTo>
                <a:cubicBezTo>
                  <a:pt x="252956" y="144784"/>
                  <a:pt x="274619" y="144784"/>
                  <a:pt x="296283" y="144784"/>
                </a:cubicBezTo>
                <a:cubicBezTo>
                  <a:pt x="296897" y="144784"/>
                  <a:pt x="297598" y="144784"/>
                  <a:pt x="298212" y="144697"/>
                </a:cubicBezTo>
                <a:cubicBezTo>
                  <a:pt x="300756" y="144346"/>
                  <a:pt x="302159" y="142767"/>
                  <a:pt x="302422" y="140311"/>
                </a:cubicBezTo>
                <a:cubicBezTo>
                  <a:pt x="302686" y="137856"/>
                  <a:pt x="301545" y="136014"/>
                  <a:pt x="299177" y="135224"/>
                </a:cubicBezTo>
                <a:cubicBezTo>
                  <a:pt x="297949" y="134786"/>
                  <a:pt x="296634" y="134786"/>
                  <a:pt x="295318" y="134786"/>
                </a:cubicBezTo>
                <a:cubicBezTo>
                  <a:pt x="274005" y="134786"/>
                  <a:pt x="252692" y="134786"/>
                  <a:pt x="231292" y="134786"/>
                </a:cubicBezTo>
                <a:cubicBezTo>
                  <a:pt x="230327" y="134873"/>
                  <a:pt x="229275" y="134873"/>
                  <a:pt x="227696" y="134873"/>
                </a:cubicBezTo>
                <a:close/>
                <a:moveTo>
                  <a:pt x="54036" y="222142"/>
                </a:moveTo>
                <a:cubicBezTo>
                  <a:pt x="43686" y="222142"/>
                  <a:pt x="33776" y="222142"/>
                  <a:pt x="23952" y="222142"/>
                </a:cubicBezTo>
                <a:cubicBezTo>
                  <a:pt x="23952" y="228018"/>
                  <a:pt x="23952" y="233632"/>
                  <a:pt x="23952" y="239157"/>
                </a:cubicBezTo>
                <a:cubicBezTo>
                  <a:pt x="33951" y="239157"/>
                  <a:pt x="43950" y="239157"/>
                  <a:pt x="54036" y="239157"/>
                </a:cubicBezTo>
                <a:cubicBezTo>
                  <a:pt x="54036" y="233456"/>
                  <a:pt x="54036" y="228018"/>
                  <a:pt x="54036" y="222142"/>
                </a:cubicBezTo>
                <a:close/>
                <a:moveTo>
                  <a:pt x="53948" y="249594"/>
                </a:moveTo>
                <a:cubicBezTo>
                  <a:pt x="53071" y="249507"/>
                  <a:pt x="52457" y="249331"/>
                  <a:pt x="51843" y="249331"/>
                </a:cubicBezTo>
                <a:cubicBezTo>
                  <a:pt x="39915" y="249331"/>
                  <a:pt x="28075" y="249331"/>
                  <a:pt x="16146" y="249331"/>
                </a:cubicBezTo>
                <a:cubicBezTo>
                  <a:pt x="15269" y="249331"/>
                  <a:pt x="14217" y="249244"/>
                  <a:pt x="13603" y="249682"/>
                </a:cubicBezTo>
                <a:cubicBezTo>
                  <a:pt x="12287" y="250647"/>
                  <a:pt x="10621" y="251875"/>
                  <a:pt x="10270" y="253278"/>
                </a:cubicBezTo>
                <a:cubicBezTo>
                  <a:pt x="9919" y="254681"/>
                  <a:pt x="10621" y="256874"/>
                  <a:pt x="11673" y="257927"/>
                </a:cubicBezTo>
                <a:cubicBezTo>
                  <a:pt x="12726" y="258979"/>
                  <a:pt x="14831" y="259330"/>
                  <a:pt x="16497" y="259330"/>
                </a:cubicBezTo>
                <a:cubicBezTo>
                  <a:pt x="27022" y="259418"/>
                  <a:pt x="37635" y="259418"/>
                  <a:pt x="48247" y="259418"/>
                </a:cubicBezTo>
                <a:cubicBezTo>
                  <a:pt x="50089" y="259418"/>
                  <a:pt x="51931" y="259418"/>
                  <a:pt x="53948" y="259418"/>
                </a:cubicBezTo>
                <a:cubicBezTo>
                  <a:pt x="53948" y="255909"/>
                  <a:pt x="53948" y="252840"/>
                  <a:pt x="53948" y="249594"/>
                </a:cubicBezTo>
                <a:close/>
                <a:moveTo>
                  <a:pt x="219802" y="153292"/>
                </a:moveTo>
                <a:cubicBezTo>
                  <a:pt x="219627" y="150398"/>
                  <a:pt x="219715" y="147766"/>
                  <a:pt x="219188" y="145398"/>
                </a:cubicBezTo>
                <a:cubicBezTo>
                  <a:pt x="217610" y="138206"/>
                  <a:pt x="215943" y="131014"/>
                  <a:pt x="214014" y="123910"/>
                </a:cubicBezTo>
                <a:cubicBezTo>
                  <a:pt x="213663" y="122682"/>
                  <a:pt x="211909" y="121103"/>
                  <a:pt x="210593" y="120928"/>
                </a:cubicBezTo>
                <a:cubicBezTo>
                  <a:pt x="209628" y="120753"/>
                  <a:pt x="207962" y="122419"/>
                  <a:pt x="207436" y="123647"/>
                </a:cubicBezTo>
                <a:cubicBezTo>
                  <a:pt x="202875" y="132944"/>
                  <a:pt x="202261" y="143030"/>
                  <a:pt x="201559" y="153292"/>
                </a:cubicBezTo>
                <a:cubicBezTo>
                  <a:pt x="207786" y="153292"/>
                  <a:pt x="213575" y="153292"/>
                  <a:pt x="219802" y="153292"/>
                </a:cubicBezTo>
                <a:close/>
                <a:moveTo>
                  <a:pt x="160863" y="41378"/>
                </a:moveTo>
                <a:cubicBezTo>
                  <a:pt x="160863" y="41378"/>
                  <a:pt x="160863" y="41378"/>
                  <a:pt x="160863" y="41378"/>
                </a:cubicBezTo>
                <a:cubicBezTo>
                  <a:pt x="160863" y="42167"/>
                  <a:pt x="160863" y="42869"/>
                  <a:pt x="160863" y="43658"/>
                </a:cubicBezTo>
                <a:cubicBezTo>
                  <a:pt x="160863" y="48219"/>
                  <a:pt x="161740" y="49008"/>
                  <a:pt x="166389" y="48745"/>
                </a:cubicBezTo>
                <a:cubicBezTo>
                  <a:pt x="167266" y="48657"/>
                  <a:pt x="168231" y="48570"/>
                  <a:pt x="168932" y="48219"/>
                </a:cubicBezTo>
                <a:cubicBezTo>
                  <a:pt x="169546" y="47868"/>
                  <a:pt x="170423" y="47079"/>
                  <a:pt x="170423" y="46552"/>
                </a:cubicBezTo>
                <a:cubicBezTo>
                  <a:pt x="170511" y="43044"/>
                  <a:pt x="170599" y="39536"/>
                  <a:pt x="170248" y="36115"/>
                </a:cubicBezTo>
                <a:cubicBezTo>
                  <a:pt x="169985" y="33484"/>
                  <a:pt x="168055" y="32168"/>
                  <a:pt x="165424" y="32256"/>
                </a:cubicBezTo>
                <a:cubicBezTo>
                  <a:pt x="162793" y="32344"/>
                  <a:pt x="161214" y="33923"/>
                  <a:pt x="160951" y="36554"/>
                </a:cubicBezTo>
                <a:cubicBezTo>
                  <a:pt x="160775" y="38133"/>
                  <a:pt x="160863" y="39711"/>
                  <a:pt x="160863" y="413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19a354a198_0_1966"/>
          <p:cNvSpPr txBox="1"/>
          <p:nvPr/>
        </p:nvSpPr>
        <p:spPr>
          <a:xfrm>
            <a:off x="10681522" y="6397891"/>
            <a:ext cx="112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Recognitions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g119a354a198_0_1966"/>
          <p:cNvGrpSpPr/>
          <p:nvPr/>
        </p:nvGrpSpPr>
        <p:grpSpPr>
          <a:xfrm>
            <a:off x="10399520" y="6312157"/>
            <a:ext cx="318276" cy="423136"/>
            <a:chOff x="4890592" y="1835560"/>
            <a:chExt cx="2409354" cy="3203147"/>
          </a:xfrm>
        </p:grpSpPr>
        <p:sp>
          <p:nvSpPr>
            <p:cNvPr id="240" name="Google Shape;240;g119a354a198_0_1966"/>
            <p:cNvSpPr/>
            <p:nvPr/>
          </p:nvSpPr>
          <p:spPr>
            <a:xfrm>
              <a:off x="4890592" y="1835560"/>
              <a:ext cx="2409354" cy="3203147"/>
            </a:xfrm>
            <a:custGeom>
              <a:avLst/>
              <a:gdLst/>
              <a:ahLst/>
              <a:cxnLst/>
              <a:rect l="l" t="t" r="r" b="b"/>
              <a:pathLst>
                <a:path w="2409354" h="3203147" extrusionOk="0">
                  <a:moveTo>
                    <a:pt x="692010" y="2856454"/>
                  </a:moveTo>
                  <a:cubicBezTo>
                    <a:pt x="692010" y="2680241"/>
                    <a:pt x="691057" y="2504981"/>
                    <a:pt x="692962" y="2328769"/>
                  </a:cubicBezTo>
                  <a:cubicBezTo>
                    <a:pt x="692962" y="2304956"/>
                    <a:pt x="685342" y="2293526"/>
                    <a:pt x="664387" y="2283049"/>
                  </a:cubicBezTo>
                  <a:cubicBezTo>
                    <a:pt x="208140" y="2034446"/>
                    <a:pt x="-11888" y="1647731"/>
                    <a:pt x="495" y="1128619"/>
                  </a:cubicBezTo>
                  <a:cubicBezTo>
                    <a:pt x="1447" y="1102901"/>
                    <a:pt x="4305" y="1076231"/>
                    <a:pt x="8115" y="1050514"/>
                  </a:cubicBezTo>
                  <a:cubicBezTo>
                    <a:pt x="12877" y="1017176"/>
                    <a:pt x="33832" y="998126"/>
                    <a:pt x="61455" y="1000031"/>
                  </a:cubicBezTo>
                  <a:cubicBezTo>
                    <a:pt x="90982" y="1001936"/>
                    <a:pt x="110032" y="1025749"/>
                    <a:pt x="106222" y="1060991"/>
                  </a:cubicBezTo>
                  <a:cubicBezTo>
                    <a:pt x="93840" y="1168624"/>
                    <a:pt x="91935" y="1277209"/>
                    <a:pt x="111937" y="1383889"/>
                  </a:cubicBezTo>
                  <a:cubicBezTo>
                    <a:pt x="184327" y="1773461"/>
                    <a:pt x="398640" y="2057306"/>
                    <a:pt x="761542" y="2218279"/>
                  </a:cubicBezTo>
                  <a:cubicBezTo>
                    <a:pt x="1309230" y="2460214"/>
                    <a:pt x="1943595" y="2222089"/>
                    <a:pt x="2202675" y="1682021"/>
                  </a:cubicBezTo>
                  <a:cubicBezTo>
                    <a:pt x="2520810" y="1019081"/>
                    <a:pt x="2107425" y="229459"/>
                    <a:pt x="1383525" y="113254"/>
                  </a:cubicBezTo>
                  <a:cubicBezTo>
                    <a:pt x="1240650" y="90394"/>
                    <a:pt x="1099680" y="93251"/>
                    <a:pt x="958710" y="126589"/>
                  </a:cubicBezTo>
                  <a:cubicBezTo>
                    <a:pt x="952995" y="127541"/>
                    <a:pt x="947280" y="129446"/>
                    <a:pt x="941565" y="129446"/>
                  </a:cubicBezTo>
                  <a:cubicBezTo>
                    <a:pt x="907275" y="134209"/>
                    <a:pt x="884415" y="120874"/>
                    <a:pt x="877747" y="93251"/>
                  </a:cubicBezTo>
                  <a:cubicBezTo>
                    <a:pt x="871080" y="66581"/>
                    <a:pt x="887272" y="40864"/>
                    <a:pt x="920610" y="34196"/>
                  </a:cubicBezTo>
                  <a:cubicBezTo>
                    <a:pt x="987285" y="21814"/>
                    <a:pt x="1053960" y="6574"/>
                    <a:pt x="1120635" y="2764"/>
                  </a:cubicBezTo>
                  <a:cubicBezTo>
                    <a:pt x="1718805" y="-37241"/>
                    <a:pt x="2249347" y="360904"/>
                    <a:pt x="2380792" y="947644"/>
                  </a:cubicBezTo>
                  <a:cubicBezTo>
                    <a:pt x="2498902" y="1476281"/>
                    <a:pt x="2242680" y="2025874"/>
                    <a:pt x="1760715" y="2273524"/>
                  </a:cubicBezTo>
                  <a:cubicBezTo>
                    <a:pt x="1726425" y="2291621"/>
                    <a:pt x="1714042" y="2308766"/>
                    <a:pt x="1714995" y="2347819"/>
                  </a:cubicBezTo>
                  <a:cubicBezTo>
                    <a:pt x="1715947" y="2481169"/>
                    <a:pt x="1715947" y="2614519"/>
                    <a:pt x="1715947" y="2747869"/>
                  </a:cubicBezTo>
                  <a:cubicBezTo>
                    <a:pt x="1715947" y="2809781"/>
                    <a:pt x="1715947" y="2871694"/>
                    <a:pt x="1715947" y="2933606"/>
                  </a:cubicBezTo>
                  <a:cubicBezTo>
                    <a:pt x="1715947" y="2970754"/>
                    <a:pt x="1715947" y="3007901"/>
                    <a:pt x="1715947" y="3044096"/>
                  </a:cubicBezTo>
                  <a:cubicBezTo>
                    <a:pt x="1715947" y="3089816"/>
                    <a:pt x="1730235" y="3163159"/>
                    <a:pt x="1687372" y="3195544"/>
                  </a:cubicBezTo>
                  <a:cubicBezTo>
                    <a:pt x="1665465" y="3212689"/>
                    <a:pt x="1642605" y="3197449"/>
                    <a:pt x="1623555" y="3183161"/>
                  </a:cubicBezTo>
                  <a:cubicBezTo>
                    <a:pt x="1519732" y="3104104"/>
                    <a:pt x="1414957" y="3025999"/>
                    <a:pt x="1310182" y="2947894"/>
                  </a:cubicBezTo>
                  <a:cubicBezTo>
                    <a:pt x="1291132" y="2933606"/>
                    <a:pt x="1272082" y="2919319"/>
                    <a:pt x="1253032" y="2905031"/>
                  </a:cubicBezTo>
                  <a:cubicBezTo>
                    <a:pt x="1203502" y="2867884"/>
                    <a:pt x="1203502" y="2867884"/>
                    <a:pt x="1153020" y="2905984"/>
                  </a:cubicBezTo>
                  <a:cubicBezTo>
                    <a:pt x="1031100" y="2997424"/>
                    <a:pt x="910132" y="3087911"/>
                    <a:pt x="788212" y="3179351"/>
                  </a:cubicBezTo>
                  <a:cubicBezTo>
                    <a:pt x="768210" y="3194591"/>
                    <a:pt x="747255" y="3209831"/>
                    <a:pt x="720585" y="3197449"/>
                  </a:cubicBezTo>
                  <a:cubicBezTo>
                    <a:pt x="692010" y="3184114"/>
                    <a:pt x="691057" y="3157444"/>
                    <a:pt x="691057" y="3130774"/>
                  </a:cubicBezTo>
                  <a:cubicBezTo>
                    <a:pt x="692010" y="2957419"/>
                    <a:pt x="692010" y="3030761"/>
                    <a:pt x="692010" y="2856454"/>
                  </a:cubicBezTo>
                  <a:close/>
                  <a:moveTo>
                    <a:pt x="793927" y="2340199"/>
                  </a:moveTo>
                  <a:cubicBezTo>
                    <a:pt x="793927" y="2662144"/>
                    <a:pt x="793927" y="2732629"/>
                    <a:pt x="793927" y="3054574"/>
                  </a:cubicBezTo>
                  <a:cubicBezTo>
                    <a:pt x="918705" y="2961229"/>
                    <a:pt x="1038720" y="2870741"/>
                    <a:pt x="1159687" y="2780254"/>
                  </a:cubicBezTo>
                  <a:cubicBezTo>
                    <a:pt x="1196835" y="2752631"/>
                    <a:pt x="1211122" y="2752631"/>
                    <a:pt x="1248270" y="2779301"/>
                  </a:cubicBezTo>
                  <a:cubicBezTo>
                    <a:pt x="1342567" y="2849786"/>
                    <a:pt x="1435912" y="2920271"/>
                    <a:pt x="1530210" y="2990756"/>
                  </a:cubicBezTo>
                  <a:cubicBezTo>
                    <a:pt x="1556880" y="3010759"/>
                    <a:pt x="1584502" y="3030761"/>
                    <a:pt x="1614982" y="3053621"/>
                  </a:cubicBezTo>
                  <a:cubicBezTo>
                    <a:pt x="1614982" y="2730724"/>
                    <a:pt x="1614982" y="2659286"/>
                    <a:pt x="1614982" y="2339246"/>
                  </a:cubicBezTo>
                  <a:cubicBezTo>
                    <a:pt x="1340662" y="2434496"/>
                    <a:pt x="1068247" y="2434496"/>
                    <a:pt x="793927" y="23401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119a354a198_0_1966"/>
            <p:cNvSpPr/>
            <p:nvPr/>
          </p:nvSpPr>
          <p:spPr>
            <a:xfrm>
              <a:off x="5208262" y="2153600"/>
              <a:ext cx="1773563" cy="1773558"/>
            </a:xfrm>
            <a:custGeom>
              <a:avLst/>
              <a:gdLst/>
              <a:ahLst/>
              <a:cxnLst/>
              <a:rect l="l" t="t" r="r" b="b"/>
              <a:pathLst>
                <a:path w="1773563" h="1773558" extrusionOk="0">
                  <a:moveTo>
                    <a:pt x="886784" y="2"/>
                  </a:moveTo>
                  <a:cubicBezTo>
                    <a:pt x="1375417" y="-951"/>
                    <a:pt x="1774514" y="397194"/>
                    <a:pt x="1773562" y="884874"/>
                  </a:cubicBezTo>
                  <a:cubicBezTo>
                    <a:pt x="1772609" y="1377317"/>
                    <a:pt x="1378274" y="1772604"/>
                    <a:pt x="886784" y="1773557"/>
                  </a:cubicBezTo>
                  <a:cubicBezTo>
                    <a:pt x="399104" y="1774509"/>
                    <a:pt x="959" y="1377317"/>
                    <a:pt x="7" y="887732"/>
                  </a:cubicBezTo>
                  <a:cubicBezTo>
                    <a:pt x="-1898" y="398147"/>
                    <a:pt x="395294" y="954"/>
                    <a:pt x="886784" y="2"/>
                  </a:cubicBezTo>
                  <a:close/>
                  <a:moveTo>
                    <a:pt x="883927" y="1675449"/>
                  </a:moveTo>
                  <a:cubicBezTo>
                    <a:pt x="1311599" y="1681164"/>
                    <a:pt x="1667834" y="1329692"/>
                    <a:pt x="1675454" y="896304"/>
                  </a:cubicBezTo>
                  <a:cubicBezTo>
                    <a:pt x="1682122" y="462917"/>
                    <a:pt x="1330649" y="103824"/>
                    <a:pt x="892499" y="98109"/>
                  </a:cubicBezTo>
                  <a:cubicBezTo>
                    <a:pt x="464827" y="92394"/>
                    <a:pt x="101924" y="446724"/>
                    <a:pt x="98114" y="874397"/>
                  </a:cubicBezTo>
                  <a:cubicBezTo>
                    <a:pt x="93352" y="1316357"/>
                    <a:pt x="440062" y="1669734"/>
                    <a:pt x="883927" y="16754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119a354a198_0_1966"/>
            <p:cNvSpPr/>
            <p:nvPr/>
          </p:nvSpPr>
          <p:spPr>
            <a:xfrm>
              <a:off x="5004953" y="2365795"/>
              <a:ext cx="180456" cy="218580"/>
            </a:xfrm>
            <a:custGeom>
              <a:avLst/>
              <a:gdLst/>
              <a:ahLst/>
              <a:cxnLst/>
              <a:rect l="l" t="t" r="r" b="b"/>
              <a:pathLst>
                <a:path w="180456" h="218580" extrusionOk="0">
                  <a:moveTo>
                    <a:pt x="180456" y="42124"/>
                  </a:moveTo>
                  <a:cubicBezTo>
                    <a:pt x="142356" y="103084"/>
                    <a:pt x="108066" y="160234"/>
                    <a:pt x="69014" y="214527"/>
                  </a:cubicBezTo>
                  <a:cubicBezTo>
                    <a:pt x="63299" y="222147"/>
                    <a:pt x="28056" y="218337"/>
                    <a:pt x="15674" y="208812"/>
                  </a:cubicBezTo>
                  <a:cubicBezTo>
                    <a:pt x="4244" y="198334"/>
                    <a:pt x="-4329" y="169759"/>
                    <a:pt x="2339" y="156424"/>
                  </a:cubicBezTo>
                  <a:cubicBezTo>
                    <a:pt x="25199" y="107847"/>
                    <a:pt x="52821" y="60222"/>
                    <a:pt x="83301" y="15454"/>
                  </a:cubicBezTo>
                  <a:cubicBezTo>
                    <a:pt x="91874" y="3072"/>
                    <a:pt x="121401" y="-2643"/>
                    <a:pt x="138546" y="1167"/>
                  </a:cubicBezTo>
                  <a:cubicBezTo>
                    <a:pt x="153786" y="3072"/>
                    <a:pt x="164264" y="24027"/>
                    <a:pt x="180456" y="421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119a354a198_0_1966"/>
            <p:cNvSpPr/>
            <p:nvPr/>
          </p:nvSpPr>
          <p:spPr>
            <a:xfrm>
              <a:off x="5307873" y="2016318"/>
              <a:ext cx="216625" cy="183988"/>
            </a:xfrm>
            <a:custGeom>
              <a:avLst/>
              <a:gdLst/>
              <a:ahLst/>
              <a:cxnLst/>
              <a:rect l="l" t="t" r="r" b="b"/>
              <a:pathLst>
                <a:path w="216625" h="183988" extrusionOk="0">
                  <a:moveTo>
                    <a:pt x="216626" y="57274"/>
                  </a:moveTo>
                  <a:cubicBezTo>
                    <a:pt x="210911" y="64894"/>
                    <a:pt x="203291" y="81086"/>
                    <a:pt x="190908" y="91564"/>
                  </a:cubicBezTo>
                  <a:cubicBezTo>
                    <a:pt x="156618" y="119186"/>
                    <a:pt x="120423" y="143951"/>
                    <a:pt x="85181" y="169669"/>
                  </a:cubicBezTo>
                  <a:cubicBezTo>
                    <a:pt x="57558" y="189671"/>
                    <a:pt x="30888" y="188719"/>
                    <a:pt x="11838" y="166811"/>
                  </a:cubicBezTo>
                  <a:cubicBezTo>
                    <a:pt x="-7212" y="143951"/>
                    <a:pt x="-3402" y="113471"/>
                    <a:pt x="24221" y="92516"/>
                  </a:cubicBezTo>
                  <a:cubicBezTo>
                    <a:pt x="61368" y="62989"/>
                    <a:pt x="99468" y="34414"/>
                    <a:pt x="139473" y="9649"/>
                  </a:cubicBezTo>
                  <a:cubicBezTo>
                    <a:pt x="173763" y="-14164"/>
                    <a:pt x="215673" y="7744"/>
                    <a:pt x="216626" y="572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g119a354a198_0_1966"/>
            <p:cNvSpPr/>
            <p:nvPr/>
          </p:nvSpPr>
          <p:spPr>
            <a:xfrm>
              <a:off x="5601955" y="2523901"/>
              <a:ext cx="982825" cy="938660"/>
            </a:xfrm>
            <a:custGeom>
              <a:avLst/>
              <a:gdLst/>
              <a:ahLst/>
              <a:cxnLst/>
              <a:rect l="l" t="t" r="r" b="b"/>
              <a:pathLst>
                <a:path w="982825" h="938660" extrusionOk="0">
                  <a:moveTo>
                    <a:pt x="171147" y="873666"/>
                  </a:moveTo>
                  <a:cubicBezTo>
                    <a:pt x="183529" y="800323"/>
                    <a:pt x="196864" y="719361"/>
                    <a:pt x="212104" y="639351"/>
                  </a:cubicBezTo>
                  <a:cubicBezTo>
                    <a:pt x="216867" y="613633"/>
                    <a:pt x="213057" y="595536"/>
                    <a:pt x="193054" y="576486"/>
                  </a:cubicBezTo>
                  <a:cubicBezTo>
                    <a:pt x="135904" y="524098"/>
                    <a:pt x="82564" y="468853"/>
                    <a:pt x="26367" y="415513"/>
                  </a:cubicBezTo>
                  <a:cubicBezTo>
                    <a:pt x="8269" y="398368"/>
                    <a:pt x="-6018" y="379318"/>
                    <a:pt x="2554" y="352648"/>
                  </a:cubicBezTo>
                  <a:cubicBezTo>
                    <a:pt x="12079" y="326931"/>
                    <a:pt x="33987" y="320263"/>
                    <a:pt x="58752" y="316453"/>
                  </a:cubicBezTo>
                  <a:cubicBezTo>
                    <a:pt x="137809" y="305976"/>
                    <a:pt x="215914" y="294546"/>
                    <a:pt x="294972" y="281211"/>
                  </a:cubicBezTo>
                  <a:cubicBezTo>
                    <a:pt x="309259" y="278353"/>
                    <a:pt x="327357" y="265971"/>
                    <a:pt x="334024" y="253588"/>
                  </a:cubicBezTo>
                  <a:cubicBezTo>
                    <a:pt x="371172" y="183103"/>
                    <a:pt x="405462" y="111666"/>
                    <a:pt x="440704" y="40228"/>
                  </a:cubicBezTo>
                  <a:cubicBezTo>
                    <a:pt x="452134" y="17368"/>
                    <a:pt x="467374" y="-5492"/>
                    <a:pt x="493092" y="1176"/>
                  </a:cubicBezTo>
                  <a:cubicBezTo>
                    <a:pt x="513094" y="5938"/>
                    <a:pt x="535002" y="24036"/>
                    <a:pt x="544527" y="42133"/>
                  </a:cubicBezTo>
                  <a:cubicBezTo>
                    <a:pt x="580722" y="108808"/>
                    <a:pt x="614059" y="177388"/>
                    <a:pt x="646444" y="245968"/>
                  </a:cubicBezTo>
                  <a:cubicBezTo>
                    <a:pt x="657874" y="269781"/>
                    <a:pt x="670257" y="281211"/>
                    <a:pt x="698832" y="285021"/>
                  </a:cubicBezTo>
                  <a:cubicBezTo>
                    <a:pt x="776937" y="293593"/>
                    <a:pt x="854089" y="305023"/>
                    <a:pt x="931242" y="319311"/>
                  </a:cubicBezTo>
                  <a:cubicBezTo>
                    <a:pt x="950292" y="323121"/>
                    <a:pt x="976009" y="339313"/>
                    <a:pt x="981724" y="354553"/>
                  </a:cubicBezTo>
                  <a:cubicBezTo>
                    <a:pt x="986487" y="370746"/>
                    <a:pt x="975057" y="398368"/>
                    <a:pt x="961722" y="412656"/>
                  </a:cubicBezTo>
                  <a:cubicBezTo>
                    <a:pt x="906477" y="469806"/>
                    <a:pt x="849327" y="525051"/>
                    <a:pt x="791224" y="579343"/>
                  </a:cubicBezTo>
                  <a:cubicBezTo>
                    <a:pt x="774079" y="595536"/>
                    <a:pt x="769317" y="610776"/>
                    <a:pt x="774079" y="632683"/>
                  </a:cubicBezTo>
                  <a:cubicBezTo>
                    <a:pt x="788367" y="706978"/>
                    <a:pt x="800749" y="782226"/>
                    <a:pt x="813132" y="857473"/>
                  </a:cubicBezTo>
                  <a:cubicBezTo>
                    <a:pt x="815989" y="874618"/>
                    <a:pt x="816942" y="893668"/>
                    <a:pt x="812179" y="909861"/>
                  </a:cubicBezTo>
                  <a:cubicBezTo>
                    <a:pt x="803607" y="938436"/>
                    <a:pt x="770269" y="947008"/>
                    <a:pt x="736932" y="929863"/>
                  </a:cubicBezTo>
                  <a:cubicBezTo>
                    <a:pt x="664542" y="892716"/>
                    <a:pt x="591199" y="854616"/>
                    <a:pt x="519762" y="815563"/>
                  </a:cubicBezTo>
                  <a:cubicBezTo>
                    <a:pt x="500712" y="805086"/>
                    <a:pt x="486424" y="806038"/>
                    <a:pt x="467374" y="816516"/>
                  </a:cubicBezTo>
                  <a:cubicBezTo>
                    <a:pt x="395937" y="855568"/>
                    <a:pt x="322594" y="893668"/>
                    <a:pt x="250204" y="930816"/>
                  </a:cubicBezTo>
                  <a:cubicBezTo>
                    <a:pt x="204484" y="951771"/>
                    <a:pt x="169242" y="928911"/>
                    <a:pt x="171147" y="873666"/>
                  </a:cubicBezTo>
                  <a:close/>
                  <a:moveTo>
                    <a:pt x="820752" y="401226"/>
                  </a:moveTo>
                  <a:cubicBezTo>
                    <a:pt x="763602" y="392653"/>
                    <a:pt x="705499" y="381223"/>
                    <a:pt x="646444" y="375508"/>
                  </a:cubicBezTo>
                  <a:cubicBezTo>
                    <a:pt x="609297" y="371698"/>
                    <a:pt x="589294" y="355506"/>
                    <a:pt x="574054" y="322168"/>
                  </a:cubicBezTo>
                  <a:cubicBezTo>
                    <a:pt x="550242" y="268828"/>
                    <a:pt x="522619" y="216441"/>
                    <a:pt x="492139" y="156433"/>
                  </a:cubicBezTo>
                  <a:cubicBezTo>
                    <a:pt x="468327" y="205963"/>
                    <a:pt x="443562" y="245968"/>
                    <a:pt x="427369" y="289783"/>
                  </a:cubicBezTo>
                  <a:cubicBezTo>
                    <a:pt x="405462" y="351696"/>
                    <a:pt x="365457" y="382176"/>
                    <a:pt x="299734" y="380271"/>
                  </a:cubicBezTo>
                  <a:cubicBezTo>
                    <a:pt x="297829" y="380271"/>
                    <a:pt x="294972" y="380271"/>
                    <a:pt x="293067" y="381223"/>
                  </a:cubicBezTo>
                  <a:cubicBezTo>
                    <a:pt x="249252" y="387891"/>
                    <a:pt x="205437" y="394558"/>
                    <a:pt x="164479" y="401226"/>
                  </a:cubicBezTo>
                  <a:cubicBezTo>
                    <a:pt x="209247" y="447898"/>
                    <a:pt x="251157" y="492666"/>
                    <a:pt x="294019" y="536481"/>
                  </a:cubicBezTo>
                  <a:cubicBezTo>
                    <a:pt x="314022" y="556483"/>
                    <a:pt x="322594" y="577438"/>
                    <a:pt x="316879" y="606013"/>
                  </a:cubicBezTo>
                  <a:cubicBezTo>
                    <a:pt x="304497" y="666973"/>
                    <a:pt x="295924" y="729838"/>
                    <a:pt x="284494" y="797466"/>
                  </a:cubicBezTo>
                  <a:cubicBezTo>
                    <a:pt x="341644" y="767938"/>
                    <a:pt x="393079" y="743173"/>
                    <a:pt x="443562" y="713646"/>
                  </a:cubicBezTo>
                  <a:cubicBezTo>
                    <a:pt x="477852" y="693643"/>
                    <a:pt x="507379" y="692691"/>
                    <a:pt x="542622" y="713646"/>
                  </a:cubicBezTo>
                  <a:cubicBezTo>
                    <a:pt x="592152" y="743173"/>
                    <a:pt x="644539" y="767938"/>
                    <a:pt x="700737" y="797466"/>
                  </a:cubicBezTo>
                  <a:cubicBezTo>
                    <a:pt x="689307" y="730791"/>
                    <a:pt x="681687" y="669831"/>
                    <a:pt x="668352" y="609823"/>
                  </a:cubicBezTo>
                  <a:cubicBezTo>
                    <a:pt x="661684" y="577438"/>
                    <a:pt x="671209" y="555531"/>
                    <a:pt x="693117" y="533623"/>
                  </a:cubicBezTo>
                  <a:cubicBezTo>
                    <a:pt x="736932" y="492666"/>
                    <a:pt x="777889" y="447898"/>
                    <a:pt x="820752" y="4012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g119a354a198_0_1966"/>
          <p:cNvSpPr>
            <a:spLocks noGrp="1"/>
          </p:cNvSpPr>
          <p:nvPr>
            <p:ph type="pic" idx="3"/>
          </p:nvPr>
        </p:nvSpPr>
        <p:spPr>
          <a:xfrm>
            <a:off x="2909888" y="1622425"/>
            <a:ext cx="1595400" cy="15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6" name="Google Shape;246;g119a354a198_0_1966"/>
          <p:cNvSpPr>
            <a:spLocks noGrp="1"/>
          </p:cNvSpPr>
          <p:nvPr>
            <p:ph type="pic" idx="4"/>
          </p:nvPr>
        </p:nvSpPr>
        <p:spPr>
          <a:xfrm>
            <a:off x="5356037" y="1622425"/>
            <a:ext cx="1595400" cy="15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7" name="Google Shape;247;g119a354a198_0_1966"/>
          <p:cNvSpPr>
            <a:spLocks noGrp="1"/>
          </p:cNvSpPr>
          <p:nvPr>
            <p:ph type="pic" idx="5"/>
          </p:nvPr>
        </p:nvSpPr>
        <p:spPr>
          <a:xfrm>
            <a:off x="7802186" y="1622425"/>
            <a:ext cx="1595400" cy="15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8" name="Google Shape;248;g119a354a198_0_1966"/>
          <p:cNvSpPr>
            <a:spLocks noGrp="1"/>
          </p:cNvSpPr>
          <p:nvPr>
            <p:ph type="pic" idx="6"/>
          </p:nvPr>
        </p:nvSpPr>
        <p:spPr>
          <a:xfrm>
            <a:off x="10248335" y="1622425"/>
            <a:ext cx="1595400" cy="15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9" name="Google Shape;249;g119a354a198_0_1966"/>
          <p:cNvSpPr>
            <a:spLocks noGrp="1"/>
          </p:cNvSpPr>
          <p:nvPr>
            <p:ph type="pic" idx="7"/>
          </p:nvPr>
        </p:nvSpPr>
        <p:spPr>
          <a:xfrm>
            <a:off x="2906062" y="3956204"/>
            <a:ext cx="1595400" cy="15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50" name="Google Shape;250;g119a354a198_0_1966"/>
          <p:cNvSpPr>
            <a:spLocks noGrp="1"/>
          </p:cNvSpPr>
          <p:nvPr>
            <p:ph type="pic" idx="8"/>
          </p:nvPr>
        </p:nvSpPr>
        <p:spPr>
          <a:xfrm>
            <a:off x="5352211" y="3956204"/>
            <a:ext cx="1595400" cy="15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51" name="Google Shape;251;g119a354a198_0_1966"/>
          <p:cNvSpPr>
            <a:spLocks noGrp="1"/>
          </p:cNvSpPr>
          <p:nvPr>
            <p:ph type="pic" idx="9"/>
          </p:nvPr>
        </p:nvSpPr>
        <p:spPr>
          <a:xfrm>
            <a:off x="7798360" y="3956204"/>
            <a:ext cx="1595400" cy="15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52" name="Google Shape;252;g119a354a198_0_1966"/>
          <p:cNvSpPr>
            <a:spLocks noGrp="1"/>
          </p:cNvSpPr>
          <p:nvPr>
            <p:ph type="pic" idx="13"/>
          </p:nvPr>
        </p:nvSpPr>
        <p:spPr>
          <a:xfrm>
            <a:off x="10244509" y="3956204"/>
            <a:ext cx="1595400" cy="15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slide" Target="slide1.xml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slide" Target="slide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elldesigner.org/download.html" TargetMode="External"/><Relationship Id="rId5" Type="http://schemas.openxmlformats.org/officeDocument/2006/relationships/image" Target="../media/image2.jpeg"/><Relationship Id="rId4" Type="http://schemas.openxmlformats.org/officeDocument/2006/relationships/slide" Target="slide1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jpeg"/><Relationship Id="rId4" Type="http://schemas.openxmlformats.org/officeDocument/2006/relationships/slide" Target="slide1.xml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44.jpg"/><Relationship Id="rId7" Type="http://schemas.openxmlformats.org/officeDocument/2006/relationships/slide" Target="slide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slide" Target="slide1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/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5210922"/>
            <a:ext cx="11459251" cy="1647078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"/>
          <p:cNvSpPr txBox="1"/>
          <p:nvPr/>
        </p:nvSpPr>
        <p:spPr>
          <a:xfrm>
            <a:off x="3136124" y="4343821"/>
            <a:ext cx="66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amrita.edu/mindbrain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1"/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/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/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/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/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/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/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/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/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/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/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/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/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/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/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/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/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/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/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/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/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/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/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/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/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/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/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/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/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/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/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/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/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/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/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/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/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/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/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/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/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/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/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/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/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/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/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/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/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/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/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/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/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/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/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/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/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/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/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/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/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/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/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/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/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/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/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/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/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/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/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/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/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/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/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/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/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/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/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/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/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/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/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/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/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/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/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107D5C29-5F2D-F89F-3E9B-16E96E7B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77" y="3522118"/>
            <a:ext cx="4545223" cy="81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8FE4D2-9BA5-1E30-6E25-EED0C1A90CD6}"/>
              </a:ext>
            </a:extLst>
          </p:cNvPr>
          <p:cNvSpPr txBox="1"/>
          <p:nvPr/>
        </p:nvSpPr>
        <p:spPr>
          <a:xfrm>
            <a:off x="1403434" y="371400"/>
            <a:ext cx="10277474" cy="3504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44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CellDesigner</a:t>
            </a:r>
            <a:r>
              <a:rPr kumimoji="0" lang="en-IN" sz="4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in Action: A Workshop on Systems Biology Modeling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Dr. Arathi G.R.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Research Scientist</a:t>
            </a:r>
          </a:p>
          <a:p>
            <a:pPr algn="ctr"/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Picture 2" descr="CELLDESIGNER™ 1">
            <a:extLst>
              <a:ext uri="{FF2B5EF4-FFF2-40B4-BE49-F238E27FC236}">
                <a16:creationId xmlns:a16="http://schemas.microsoft.com/office/drawing/2014/main" id="{A056D618-C931-BB33-C99B-BDE04C9EA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60" y="2005276"/>
            <a:ext cx="3994927" cy="14237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owchart: Delay 6">
            <a:extLst>
              <a:ext uri="{FF2B5EF4-FFF2-40B4-BE49-F238E27FC236}">
                <a16:creationId xmlns:a16="http://schemas.microsoft.com/office/drawing/2014/main" id="{3A306BBA-908B-1DD6-279C-D75EE3C440D2}"/>
              </a:ext>
            </a:extLst>
          </p:cNvPr>
          <p:cNvSpPr/>
          <p:nvPr/>
        </p:nvSpPr>
        <p:spPr>
          <a:xfrm rot="10800000">
            <a:off x="-2912986" y="309446"/>
            <a:ext cx="3203909" cy="732957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3909" h="656858">
                <a:moveTo>
                  <a:pt x="2409825" y="26126"/>
                </a:moveTo>
                <a:lnTo>
                  <a:pt x="2806867" y="26126"/>
                </a:lnTo>
                <a:cubicBezTo>
                  <a:pt x="3026147" y="26126"/>
                  <a:pt x="3203909" y="167320"/>
                  <a:pt x="3203909" y="341492"/>
                </a:cubicBezTo>
                <a:cubicBezTo>
                  <a:pt x="3203909" y="515664"/>
                  <a:pt x="3026147" y="656858"/>
                  <a:pt x="2806867" y="656858"/>
                </a:cubicBezTo>
                <a:lnTo>
                  <a:pt x="0" y="647332"/>
                </a:lnTo>
                <a:lnTo>
                  <a:pt x="0" y="0"/>
                </a:lnTo>
                <a:lnTo>
                  <a:pt x="2409825" y="26126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BACAB3B0-C05D-34D6-F70F-C5E32533A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94B610A9-145B-8DA9-1D9D-AFFCD7AD0247}"/>
              </a:ext>
            </a:extLst>
          </p:cNvPr>
          <p:cNvSpPr/>
          <p:nvPr/>
        </p:nvSpPr>
        <p:spPr>
          <a:xfrm rot="10800000">
            <a:off x="3496967" y="261507"/>
            <a:ext cx="2722481" cy="826015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40943"/>
              <a:gd name="connsiteX1" fmla="*/ 4540512 w 4937554"/>
              <a:gd name="connsiteY1" fmla="*/ 9158 h 640943"/>
              <a:gd name="connsiteX2" fmla="*/ 4937554 w 4937554"/>
              <a:gd name="connsiteY2" fmla="*/ 324524 h 640943"/>
              <a:gd name="connsiteX3" fmla="*/ 4540512 w 4937554"/>
              <a:gd name="connsiteY3" fmla="*/ 639890 h 640943"/>
              <a:gd name="connsiteX4" fmla="*/ 2448999 w 4937554"/>
              <a:gd name="connsiteY4" fmla="*/ 640943 h 640943"/>
              <a:gd name="connsiteX5" fmla="*/ 2 w 4937554"/>
              <a:gd name="connsiteY5" fmla="*/ 0 h 640943"/>
              <a:gd name="connsiteX6" fmla="*/ 4143470 w 4937554"/>
              <a:gd name="connsiteY6" fmla="*/ 9158 h 640943"/>
              <a:gd name="connsiteX0" fmla="*/ 1705829 w 2499913"/>
              <a:gd name="connsiteY0" fmla="*/ 0 h 631785"/>
              <a:gd name="connsiteX1" fmla="*/ 2102871 w 2499913"/>
              <a:gd name="connsiteY1" fmla="*/ 0 h 631785"/>
              <a:gd name="connsiteX2" fmla="*/ 2499913 w 2499913"/>
              <a:gd name="connsiteY2" fmla="*/ 315366 h 631785"/>
              <a:gd name="connsiteX3" fmla="*/ 2102871 w 2499913"/>
              <a:gd name="connsiteY3" fmla="*/ 630732 h 631785"/>
              <a:gd name="connsiteX4" fmla="*/ 11358 w 2499913"/>
              <a:gd name="connsiteY4" fmla="*/ 631785 h 631785"/>
              <a:gd name="connsiteX5" fmla="*/ 201 w 2499913"/>
              <a:gd name="connsiteY5" fmla="*/ 621 h 631785"/>
              <a:gd name="connsiteX6" fmla="*/ 1705829 w 2499913"/>
              <a:gd name="connsiteY6" fmla="*/ 0 h 631785"/>
              <a:gd name="connsiteX0" fmla="*/ 1694471 w 2488555"/>
              <a:gd name="connsiteY0" fmla="*/ 4269 h 636054"/>
              <a:gd name="connsiteX1" fmla="*/ 2091513 w 2488555"/>
              <a:gd name="connsiteY1" fmla="*/ 4269 h 636054"/>
              <a:gd name="connsiteX2" fmla="*/ 2488555 w 2488555"/>
              <a:gd name="connsiteY2" fmla="*/ 319635 h 636054"/>
              <a:gd name="connsiteX3" fmla="*/ 2091513 w 2488555"/>
              <a:gd name="connsiteY3" fmla="*/ 635001 h 636054"/>
              <a:gd name="connsiteX4" fmla="*/ 0 w 2488555"/>
              <a:gd name="connsiteY4" fmla="*/ 636054 h 636054"/>
              <a:gd name="connsiteX5" fmla="*/ 6256 w 2488555"/>
              <a:gd name="connsiteY5" fmla="*/ 0 h 636054"/>
              <a:gd name="connsiteX6" fmla="*/ 1694471 w 2488555"/>
              <a:gd name="connsiteY6" fmla="*/ 4269 h 6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555" h="636054">
                <a:moveTo>
                  <a:pt x="1694471" y="4269"/>
                </a:moveTo>
                <a:lnTo>
                  <a:pt x="2091513" y="4269"/>
                </a:lnTo>
                <a:cubicBezTo>
                  <a:pt x="2310793" y="4269"/>
                  <a:pt x="2488555" y="145463"/>
                  <a:pt x="2488555" y="319635"/>
                </a:cubicBezTo>
                <a:cubicBezTo>
                  <a:pt x="2488555" y="493807"/>
                  <a:pt x="2310793" y="635001"/>
                  <a:pt x="2091513" y="635001"/>
                </a:cubicBezTo>
                <a:lnTo>
                  <a:pt x="0" y="636054"/>
                </a:lnTo>
                <a:cubicBezTo>
                  <a:pt x="2117" y="414586"/>
                  <a:pt x="4139" y="221468"/>
                  <a:pt x="6256" y="0"/>
                </a:cubicBezTo>
                <a:lnTo>
                  <a:pt x="1694471" y="4269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F56D06DF-2858-68FF-1C64-824B6B3128CA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F5DD433A-B732-234D-A1DF-FBBEA35F846E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290BBC45-A119-BF7E-09CE-5A468BDA50F3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62CF72B2-5862-D559-A01C-580E05357B8D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06CC0E96-2F63-E263-076F-ABBB8A1E830C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1FA4A68D-0D3B-9880-A2FB-10513A052F05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48EB6610-FCD7-522D-1575-32810DDE058C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B050C5DF-7EBB-2C20-4560-AE08F15E5DF8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4CBF6143-CD13-0BF1-FD8E-B78B2198F3D6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95455854-46C0-6CFD-DC5A-F17CD0826F8F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EB04E381-845B-8804-FD39-B84B87BBAC81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96BEBAE4-B6AF-D390-FDE1-861EE43AEF22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5E4A6C8A-1589-2792-A588-26CB5FE0E59D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500F0289-1EF9-9034-D487-59AE914C8D52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81FADA8C-F253-7E0A-6D3E-1DD12F9F3551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2F6F8726-8332-EE09-CBE5-D05F4508AD78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9246F113-EFCF-6E7F-D93B-D8009B2EF302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7182F10A-34C0-4856-AB3E-23DDCEC714DF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C19EA3D0-73F0-1066-8F9F-8DCF09E07AE6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5E1A0ECB-9E01-1B3A-6E72-E3ACCB1CE6D1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DC190BBF-9BD3-3525-2C9E-423FEB6230C8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27ACF4E3-FBEC-A185-501A-4206ED93E09B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DCD2B0B4-C804-11F6-202E-46ACF3EC9482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C7E3C3E5-DE60-D5D6-26CD-8E768A7DCE21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7D6484F0-0004-2D3B-F2C4-D8191E83C939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84F1B486-0FEF-223A-18AA-6837C3B9F1DB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12310565-D7C0-DEDE-74AF-4BB231B17307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594D7B56-D397-892F-DE3F-09DC207622FC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E2F179C9-8D2A-98E3-1CDC-7B60B7A6556A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047C4F03-7BA7-9577-065A-DFC1AF228866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E520144D-AC7A-A9F6-1A72-B0C07FF415CA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6207C0BA-ACBA-3E8E-122C-2DBCC35F960B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7385A90F-E235-9C70-5564-A034DFD5E747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C4818806-0E64-F9F2-55FF-939876F66E91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A5B29352-C46A-476F-8A68-98AE01156670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EF4A7763-C7D7-8151-90E0-A4BD81CDA585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EC51620D-0651-CFE5-ED51-E95B488F763F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A023C69D-AC0A-348A-1344-6E0DFC002339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BC78AB67-A949-37C1-296E-7DD9C0BB954B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CB58BB00-1F0A-8477-EB00-43008AF6A619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6072BBDA-7B01-DBE3-E200-0F0A583033DD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522FA9A9-B2AC-AA52-FA78-5CC2A5F1ACCD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DC846941-DE37-0475-85B7-4B93EEBED881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5C187BC2-FBFF-3C16-8FE8-54C9F060F786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00172234-1064-2952-9149-C079A0440124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0589CCE3-AF03-6005-FEF8-EF570834C751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400ADC9B-BE4F-16B7-1528-D5E0551F11D0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5CE4D613-AAE2-DC8E-0409-F036BA856E02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23819426-1012-4760-74BB-25DB57EA8A65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0867E203-1116-B392-5ECD-2621A6947E8C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057C7E0B-8866-733D-5D94-FDB56972AA40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CF197730-CD2A-01B6-BAEA-5858F549FA61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6F82758E-7902-5EDC-14A9-CCDAC1BEAFFA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C60981A7-4A72-99D0-8874-FE11B5C8EB63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69E766E3-48D3-67C3-8351-917691995BEB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AF4D9FF7-F4D3-44E0-2F67-3BBC73BA237F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AC9AF1A6-3917-845B-B30B-FF269F2032F1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BDA9BD13-AF1D-FD1B-6308-582534D37202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C8CD29C5-14FA-3A10-EC63-9704C94704C0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4066A7D0-08AE-F40D-C6DF-F6A519D24F08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DF02CD26-4623-F2A6-8E3E-454B077E12E6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BC41096B-3AE4-F487-9B44-B7214F44704B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157138FD-E3CC-553A-BAF7-9B3F877BE119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14EB6091-76A4-BE19-3C49-C89179049DDE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8B4812FB-46A1-2A0D-8253-ECE84F0D14AF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09843739-35B7-BDA6-F948-7CB8064D8D2E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77790745-E314-B553-8EBB-20A03F06E0EB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42D6A6D7-3AF0-0550-3F2F-27E86B222464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AA560B65-6DED-A55F-C800-685BBC1E48F8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A99B8486-6327-E4A1-BEB5-0AB2FC9C9C62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17E8E0E6-474B-9D64-6C94-F1B0A778403C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AC6F636F-5ACC-6788-40E3-DD4A93142B38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DE692BCB-395B-E2B7-87BC-DFC8DD0D2ACD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CF6011BA-C869-C5CA-D3A2-25E931BED10C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A5A64005-BBD3-4115-2201-FFC060B9C229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90DE2092-7FB6-3379-F250-7B0563F916DA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D44D4115-F2BF-08AA-DF46-46EC29C2D2D6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F3F5BDB8-DC76-B1EF-DB5A-14D1E03CC656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7FED8FB1-0FDC-DF7C-EDDE-DB9BA606129E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FEA1B8CA-E223-42A5-4CC2-65AEF4485E1E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B21FC4DB-B15C-480A-60BA-1249742EB208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81070ABB-244E-A7F3-33AB-A13F66FE31B7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1BADB02F-98AD-FCAC-84FC-1F384BB76F97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8C70630E-7DEB-2908-9EF5-4E67ADFEDD4B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7FF01674-B8BA-EB2B-4A6A-D53CF42916E3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757F1BA3-B758-922C-CF2A-F9AEBDC9BC05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2D3A724B-0EF9-45C1-B7CF-DA41B2CC46CD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85581D9C-02B3-5070-E1BE-F4662C03C2E9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06F50CD5-76BC-D9EF-66A9-F2B9FEEC6344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586C7CBC-E999-4839-84E6-ADA844AAD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7D30EE-96D0-880F-741E-3959486F3966}"/>
              </a:ext>
            </a:extLst>
          </p:cNvPr>
          <p:cNvSpPr txBox="1"/>
          <p:nvPr/>
        </p:nvSpPr>
        <p:spPr>
          <a:xfrm>
            <a:off x="4029075" y="453061"/>
            <a:ext cx="610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The Menu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607D23-415F-227F-DD75-C3E9CC4567B8}"/>
              </a:ext>
            </a:extLst>
          </p:cNvPr>
          <p:cNvGrpSpPr/>
          <p:nvPr/>
        </p:nvGrpSpPr>
        <p:grpSpPr>
          <a:xfrm>
            <a:off x="1323974" y="1589655"/>
            <a:ext cx="9770351" cy="4256595"/>
            <a:chOff x="278524" y="851336"/>
            <a:chExt cx="11634952" cy="42565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D0EA6FF-A932-47E6-754F-D901A2538A07}"/>
                </a:ext>
              </a:extLst>
            </p:cNvPr>
            <p:cNvGrpSpPr/>
            <p:nvPr/>
          </p:nvGrpSpPr>
          <p:grpSpPr>
            <a:xfrm>
              <a:off x="278524" y="1951139"/>
              <a:ext cx="11634952" cy="2955722"/>
              <a:chOff x="278524" y="1951139"/>
              <a:chExt cx="11634952" cy="2955722"/>
            </a:xfrm>
          </p:grpSpPr>
          <p:pic>
            <p:nvPicPr>
              <p:cNvPr id="19" name="Picture 18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85C701C7-856A-4753-848F-5771F99E3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524" y="1951139"/>
                <a:ext cx="11634952" cy="2955722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F1604FC-0934-9A77-8820-B0105186A22D}"/>
                  </a:ext>
                </a:extLst>
              </p:cNvPr>
              <p:cNvSpPr/>
              <p:nvPr/>
            </p:nvSpPr>
            <p:spPr>
              <a:xfrm>
                <a:off x="278524" y="2415488"/>
                <a:ext cx="3363310" cy="37164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2B52CDA-ED8E-57DD-FE99-73EF6EA501A8}"/>
                  </a:ext>
                </a:extLst>
              </p:cNvPr>
              <p:cNvSpPr/>
              <p:nvPr/>
            </p:nvSpPr>
            <p:spPr>
              <a:xfrm>
                <a:off x="7704083" y="2198133"/>
                <a:ext cx="3599793" cy="37164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3F15D79-B1F9-F929-6FFC-4C60709684F1}"/>
                  </a:ext>
                </a:extLst>
              </p:cNvPr>
              <p:cNvSpPr/>
              <p:nvPr/>
            </p:nvSpPr>
            <p:spPr>
              <a:xfrm>
                <a:off x="3641834" y="2460367"/>
                <a:ext cx="846084" cy="32676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8355F4F-E62E-09D3-D70F-DC5ECE1AB327}"/>
                  </a:ext>
                </a:extLst>
              </p:cNvPr>
              <p:cNvSpPr/>
              <p:nvPr/>
            </p:nvSpPr>
            <p:spPr>
              <a:xfrm>
                <a:off x="4451132" y="2437927"/>
                <a:ext cx="521347" cy="37099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B8F9632-03FA-AF86-B21C-A8DE62810C96}"/>
                  </a:ext>
                </a:extLst>
              </p:cNvPr>
              <p:cNvSpPr/>
              <p:nvPr/>
            </p:nvSpPr>
            <p:spPr>
              <a:xfrm>
                <a:off x="2869324" y="2133600"/>
                <a:ext cx="4225159" cy="32676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7EC38D-34AF-2C5F-1426-F7DCF1475111}"/>
                </a:ext>
              </a:extLst>
            </p:cNvPr>
            <p:cNvSpPr txBox="1"/>
            <p:nvPr/>
          </p:nvSpPr>
          <p:spPr>
            <a:xfrm>
              <a:off x="3641834" y="851336"/>
              <a:ext cx="2951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atin typeface="+mn-lt"/>
                  <a:cs typeface="Times New Roman" panose="02020603050405020304" pitchFamily="18" charset="0"/>
                </a:rPr>
                <a:t>Visualization Menu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4F9459D-3C76-52D5-1553-010A105C96CA}"/>
                </a:ext>
              </a:extLst>
            </p:cNvPr>
            <p:cNvCxnSpPr/>
            <p:nvPr/>
          </p:nvCxnSpPr>
          <p:spPr>
            <a:xfrm>
              <a:off x="1863379" y="1453791"/>
              <a:ext cx="0" cy="930165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432EF9-9233-E5F3-939A-9660ADB2A4A4}"/>
                </a:ext>
              </a:extLst>
            </p:cNvPr>
            <p:cNvSpPr txBox="1"/>
            <p:nvPr/>
          </p:nvSpPr>
          <p:spPr>
            <a:xfrm>
              <a:off x="766765" y="1234332"/>
              <a:ext cx="2372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atin typeface="+mn-lt"/>
                  <a:cs typeface="Times New Roman" panose="02020603050405020304" pitchFamily="18" charset="0"/>
                </a:rPr>
                <a:t>Reaction Menu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FB6E5C-1B52-AC8E-9A84-71E75E0FBB90}"/>
                </a:ext>
              </a:extLst>
            </p:cNvPr>
            <p:cNvSpPr txBox="1"/>
            <p:nvPr/>
          </p:nvSpPr>
          <p:spPr>
            <a:xfrm>
              <a:off x="2859183" y="3462449"/>
              <a:ext cx="23022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latin typeface="+mn-lt"/>
                  <a:cs typeface="Times New Roman" panose="02020603050405020304" pitchFamily="18" charset="0"/>
                </a:rPr>
                <a:t>Boolean Logic</a:t>
              </a:r>
            </a:p>
            <a:p>
              <a:pPr algn="ctr"/>
              <a:r>
                <a:rPr lang="en-IN" sz="2400" b="1" dirty="0">
                  <a:latin typeface="+mn-lt"/>
                  <a:cs typeface="Times New Roman" panose="02020603050405020304" pitchFamily="18" charset="0"/>
                </a:rPr>
                <a:t>Menu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284D338-E34D-9C5E-F548-E5B8143DEB79}"/>
                </a:ext>
              </a:extLst>
            </p:cNvPr>
            <p:cNvCxnSpPr/>
            <p:nvPr/>
          </p:nvCxnSpPr>
          <p:spPr>
            <a:xfrm>
              <a:off x="4963930" y="1230914"/>
              <a:ext cx="0" cy="930165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F4C79A0-3513-BC4D-D987-9899DDE404D2}"/>
                </a:ext>
              </a:extLst>
            </p:cNvPr>
            <p:cNvCxnSpPr/>
            <p:nvPr/>
          </p:nvCxnSpPr>
          <p:spPr>
            <a:xfrm flipV="1">
              <a:off x="4064876" y="2764694"/>
              <a:ext cx="0" cy="788276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6BF1F2-CC3C-C26D-304A-F7A35BB1536F}"/>
                </a:ext>
              </a:extLst>
            </p:cNvPr>
            <p:cNvSpPr txBox="1"/>
            <p:nvPr/>
          </p:nvSpPr>
          <p:spPr>
            <a:xfrm>
              <a:off x="7704083" y="851336"/>
              <a:ext cx="3690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b="1" dirty="0">
                  <a:latin typeface="+mn-lt"/>
                  <a:cs typeface="Times New Roman" panose="02020603050405020304" pitchFamily="18" charset="0"/>
                </a:rPr>
                <a:t>Chemical Species Menu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0B51721-3E1F-885F-E197-542384A76CC5}"/>
                </a:ext>
              </a:extLst>
            </p:cNvPr>
            <p:cNvCxnSpPr/>
            <p:nvPr/>
          </p:nvCxnSpPr>
          <p:spPr>
            <a:xfrm>
              <a:off x="9503979" y="1230914"/>
              <a:ext cx="0" cy="930165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B1C259-2413-7F4B-9A76-0D8DEB1BCCBD}"/>
                </a:ext>
              </a:extLst>
            </p:cNvPr>
            <p:cNvSpPr txBox="1"/>
            <p:nvPr/>
          </p:nvSpPr>
          <p:spPr>
            <a:xfrm>
              <a:off x="4010299" y="4276934"/>
              <a:ext cx="21868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latin typeface="+mn-lt"/>
                  <a:cs typeface="Times New Roman" panose="02020603050405020304" pitchFamily="18" charset="0"/>
                </a:rPr>
                <a:t>Compartment</a:t>
              </a:r>
            </a:p>
            <a:p>
              <a:pPr algn="ctr"/>
              <a:r>
                <a:rPr lang="en-IN" sz="2400" b="1" dirty="0">
                  <a:latin typeface="+mn-lt"/>
                  <a:cs typeface="Times New Roman" panose="02020603050405020304" pitchFamily="18" charset="0"/>
                </a:rPr>
                <a:t>Menu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BD3F278-22F3-BFD6-1812-114715570B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1396" y="2690681"/>
              <a:ext cx="0" cy="1694793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034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A6020239-A9C9-EA51-1D49-FB2149978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3B719B65-2E56-D520-BB81-D0DD59319DEB}"/>
              </a:ext>
            </a:extLst>
          </p:cNvPr>
          <p:cNvSpPr/>
          <p:nvPr/>
        </p:nvSpPr>
        <p:spPr>
          <a:xfrm rot="10800000">
            <a:off x="3496967" y="261507"/>
            <a:ext cx="2722481" cy="826015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40943"/>
              <a:gd name="connsiteX1" fmla="*/ 4540512 w 4937554"/>
              <a:gd name="connsiteY1" fmla="*/ 9158 h 640943"/>
              <a:gd name="connsiteX2" fmla="*/ 4937554 w 4937554"/>
              <a:gd name="connsiteY2" fmla="*/ 324524 h 640943"/>
              <a:gd name="connsiteX3" fmla="*/ 4540512 w 4937554"/>
              <a:gd name="connsiteY3" fmla="*/ 639890 h 640943"/>
              <a:gd name="connsiteX4" fmla="*/ 2448999 w 4937554"/>
              <a:gd name="connsiteY4" fmla="*/ 640943 h 640943"/>
              <a:gd name="connsiteX5" fmla="*/ 2 w 4937554"/>
              <a:gd name="connsiteY5" fmla="*/ 0 h 640943"/>
              <a:gd name="connsiteX6" fmla="*/ 4143470 w 4937554"/>
              <a:gd name="connsiteY6" fmla="*/ 9158 h 640943"/>
              <a:gd name="connsiteX0" fmla="*/ 1705829 w 2499913"/>
              <a:gd name="connsiteY0" fmla="*/ 0 h 631785"/>
              <a:gd name="connsiteX1" fmla="*/ 2102871 w 2499913"/>
              <a:gd name="connsiteY1" fmla="*/ 0 h 631785"/>
              <a:gd name="connsiteX2" fmla="*/ 2499913 w 2499913"/>
              <a:gd name="connsiteY2" fmla="*/ 315366 h 631785"/>
              <a:gd name="connsiteX3" fmla="*/ 2102871 w 2499913"/>
              <a:gd name="connsiteY3" fmla="*/ 630732 h 631785"/>
              <a:gd name="connsiteX4" fmla="*/ 11358 w 2499913"/>
              <a:gd name="connsiteY4" fmla="*/ 631785 h 631785"/>
              <a:gd name="connsiteX5" fmla="*/ 201 w 2499913"/>
              <a:gd name="connsiteY5" fmla="*/ 621 h 631785"/>
              <a:gd name="connsiteX6" fmla="*/ 1705829 w 2499913"/>
              <a:gd name="connsiteY6" fmla="*/ 0 h 631785"/>
              <a:gd name="connsiteX0" fmla="*/ 1694471 w 2488555"/>
              <a:gd name="connsiteY0" fmla="*/ 4269 h 636054"/>
              <a:gd name="connsiteX1" fmla="*/ 2091513 w 2488555"/>
              <a:gd name="connsiteY1" fmla="*/ 4269 h 636054"/>
              <a:gd name="connsiteX2" fmla="*/ 2488555 w 2488555"/>
              <a:gd name="connsiteY2" fmla="*/ 319635 h 636054"/>
              <a:gd name="connsiteX3" fmla="*/ 2091513 w 2488555"/>
              <a:gd name="connsiteY3" fmla="*/ 635001 h 636054"/>
              <a:gd name="connsiteX4" fmla="*/ 0 w 2488555"/>
              <a:gd name="connsiteY4" fmla="*/ 636054 h 636054"/>
              <a:gd name="connsiteX5" fmla="*/ 6256 w 2488555"/>
              <a:gd name="connsiteY5" fmla="*/ 0 h 636054"/>
              <a:gd name="connsiteX6" fmla="*/ 1694471 w 2488555"/>
              <a:gd name="connsiteY6" fmla="*/ 4269 h 6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555" h="636054">
                <a:moveTo>
                  <a:pt x="1694471" y="4269"/>
                </a:moveTo>
                <a:lnTo>
                  <a:pt x="2091513" y="4269"/>
                </a:lnTo>
                <a:cubicBezTo>
                  <a:pt x="2310793" y="4269"/>
                  <a:pt x="2488555" y="145463"/>
                  <a:pt x="2488555" y="319635"/>
                </a:cubicBezTo>
                <a:cubicBezTo>
                  <a:pt x="2488555" y="493807"/>
                  <a:pt x="2310793" y="635001"/>
                  <a:pt x="2091513" y="635001"/>
                </a:cubicBezTo>
                <a:lnTo>
                  <a:pt x="0" y="636054"/>
                </a:lnTo>
                <a:cubicBezTo>
                  <a:pt x="2117" y="414586"/>
                  <a:pt x="4139" y="221468"/>
                  <a:pt x="6256" y="0"/>
                </a:cubicBezTo>
                <a:lnTo>
                  <a:pt x="1694471" y="4269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2364FEBB-2724-E8F7-772A-9BAA6AB3FF30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22F6A7F5-DAD8-4A4A-37B8-E1D4F59DCC66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3F023D44-99E6-3DA2-2926-B3B3E5336A76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8547658A-A947-EBF1-423B-120098C6958B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C91DCD23-8D59-CB8F-53F5-D70CE4DB97A7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1C72FC15-CD6C-DBF8-9E78-66696AD84052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9B7FEA5F-E68A-4EB6-FC8C-35B4EF914484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8174DD97-3222-5B0E-D879-1ED76553963F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4D9FB5CF-261C-A7C9-BF1F-EA1CEAF4CB31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EE635E25-0FC9-531F-9C65-C556BF00BF91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3FE16CE6-74DC-90D7-5DF4-03744B808912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E3C3C0ED-95C4-22A5-DE3D-008826740ECE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1E98C5DA-51B2-3663-3700-409284F46C5C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E8C42E28-4822-68D4-5D56-C39C020771C9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CE27692D-8CC1-4580-971E-7E58978D4BE2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11EEC13D-64B4-2D8C-C39E-BC82FD1E7ADB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83E64712-DFDF-6079-B7FD-98F9D1DD641F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1949CF38-B6D0-C157-2AE5-3167F871F28C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9E15B392-5A9F-225D-82C7-6FCD8830CE94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0C4B7C0B-5421-3983-4A3C-CCB6AE0D122F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926E53C7-CE0F-2DAA-6A21-CE11100C47E9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8F7B19EF-FAAC-7257-5FE2-6B7CE2EDA1DB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2550C073-AD58-C982-8069-A86D9CDA8E7A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ECC54293-A780-CC82-CD84-E39E41F277FA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28C41C07-9C69-2631-14CF-859791C69044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D452FF2E-6339-EB7A-59CB-9D578F9FCD4E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82021806-E78F-225D-1386-D186DA7FD800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882B7694-CEF3-AC7E-87D1-F58D7575DF8C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CB3F87D1-CE69-D1A5-3562-76D6241539A1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A7FDA50F-D6D7-B68D-02B6-C52884468B09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D64CAFC4-F3D1-71A2-6BC7-9672B892324F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4FB9EA52-73DC-A565-627F-7AB9540A9F4F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357B0829-B866-1B9F-AFA4-5A1B01867AFD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B6E6559B-02B0-7701-16AA-963AE1E03CBF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3249FDF7-95BB-7AF1-6A17-82F26660D04E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AD11FAF1-D318-779A-9FC7-3FF1A34F6EBB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0364ACD8-1D19-2CBB-2325-DC9D3B6329AB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B32B585E-CFD0-12C5-6E2B-8C29F4C0BE93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193ED8CE-005A-0EF3-B53C-60B81DD691E3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46B7C04D-B010-CF99-5F8E-65B05A85321B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A6C81547-0F34-3833-0C48-FDD663C0F181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3646D2EB-616C-27AC-4DF8-FC25AB353FE9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C1CF331B-BA3D-2A9A-721D-D0D65414C49B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EA5A20E4-7BCB-4573-FB80-AAC68769BD83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19BAB493-DFD8-6CCC-0FD6-702375CB38F7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D8B48153-EF0B-1969-C877-A60C49697D1E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B173882F-EFF3-10FB-2D90-178BF1061765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7D33EEDC-EBC4-5988-DEB2-36666E877645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73C6FF2C-0441-DD2B-7493-BAD136195605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D16AD6DE-BB99-E222-BC76-27CC2DE46EE1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A6AB6579-EF3C-89BF-AE53-551CE36F034A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C6FE100A-CB85-A1F1-4D27-7D51891352DF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EC21DB36-7A68-371F-4AE3-6772FA4F93BA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6B443CA2-2014-D3D6-3089-CC363E0C0042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39BE1F50-1909-88F0-BB08-D7485AFFE2C6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BA6BE9F5-8CEB-2CF1-A1F8-7F57A313166B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B3F829BD-AB9C-7D78-0177-ABDDE53AF0ED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B291E6D1-3D1C-4A92-3D09-824484A24DFD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7625FE19-A4CB-D5F1-BFD6-589F3AA0F3F7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2253ED2E-65B2-6C87-DFA2-6F95551C4DBC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559B79BC-67F4-F917-6005-5FE404A42200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CEB76579-61D8-B24C-3389-F18C029F2AB6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C19F9542-3BA8-8C20-AA74-BBF319CF3692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52CBE765-71D2-A396-4DC4-F173AF24AB40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AC6F5AD6-1E8A-B49D-B11D-A67418C52223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6C388C34-8565-9033-3AE8-D583DD45E871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6821FCAE-22D8-BB53-E1A6-A25C9AF7FDF5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FA9DBC17-EA88-44BF-AEE1-E4DC936B7CF0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39988EE7-DE43-1FDC-9895-FF35F3DB7A07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BB4B7869-79AF-36DE-5BAC-27C5D8270C2F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42B2187E-35E9-4FE8-9F21-E963A52C4794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47B98976-DBEC-0748-FB88-F434C71398F3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305EAD65-3158-B1B8-2DD7-E71926DC1C00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6F09BF66-D245-0A97-7DC5-75C02BAC382E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B82819B5-1AB3-3C12-B2F0-11DBBA11F034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CF0729EC-9AC9-16AB-19C7-42DCD6739038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D12EBDF6-E4CF-B206-AD87-AA0E101DA3BF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DDC6771D-7B9A-7511-1027-3617500249FC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ECC66E2D-172A-A2B3-7FC0-FDCE9722C96B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631F4214-7E10-76F5-15FC-DBA43D4676D9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675EDD5F-90EC-E342-7E23-782ACB0AB758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BFBEC593-BCAF-9E0A-B9A8-D74D2ECE7C48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7FFB6411-8537-A135-8E04-B9E5799DED40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BFE68218-235C-29D7-1B74-556A3185A468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C14283B9-586C-FDCF-CC29-880E4DD06DE3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C432A822-538F-EA34-5F45-A3D50B01177C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FE09286C-D703-65FE-5527-1DF960695A7B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74BFF349-487A-2DA9-D254-34AF58708847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7C58D314-4B59-1972-16EC-2001B87C12D3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D9C833EA-7212-A55A-33BD-10A9F8A5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5CDAF5-0E5B-9D39-0AA9-00DA6C484960}"/>
              </a:ext>
            </a:extLst>
          </p:cNvPr>
          <p:cNvSpPr txBox="1"/>
          <p:nvPr/>
        </p:nvSpPr>
        <p:spPr>
          <a:xfrm>
            <a:off x="4029075" y="453061"/>
            <a:ext cx="610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The Menu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43218D3-E8B1-1ED0-A283-3DB3415DF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225" y="154913"/>
            <a:ext cx="9070975" cy="604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65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9121B6C6-88AC-0753-40D9-AA0956FC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13D9A6FC-D4DE-87C0-242A-F7C1CDC66EAC}"/>
              </a:ext>
            </a:extLst>
          </p:cNvPr>
          <p:cNvSpPr/>
          <p:nvPr/>
        </p:nvSpPr>
        <p:spPr>
          <a:xfrm rot="10800000">
            <a:off x="3792242" y="261507"/>
            <a:ext cx="2722481" cy="826015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40943"/>
              <a:gd name="connsiteX1" fmla="*/ 4540512 w 4937554"/>
              <a:gd name="connsiteY1" fmla="*/ 9158 h 640943"/>
              <a:gd name="connsiteX2" fmla="*/ 4937554 w 4937554"/>
              <a:gd name="connsiteY2" fmla="*/ 324524 h 640943"/>
              <a:gd name="connsiteX3" fmla="*/ 4540512 w 4937554"/>
              <a:gd name="connsiteY3" fmla="*/ 639890 h 640943"/>
              <a:gd name="connsiteX4" fmla="*/ 2448999 w 4937554"/>
              <a:gd name="connsiteY4" fmla="*/ 640943 h 640943"/>
              <a:gd name="connsiteX5" fmla="*/ 2 w 4937554"/>
              <a:gd name="connsiteY5" fmla="*/ 0 h 640943"/>
              <a:gd name="connsiteX6" fmla="*/ 4143470 w 4937554"/>
              <a:gd name="connsiteY6" fmla="*/ 9158 h 640943"/>
              <a:gd name="connsiteX0" fmla="*/ 1705829 w 2499913"/>
              <a:gd name="connsiteY0" fmla="*/ 0 h 631785"/>
              <a:gd name="connsiteX1" fmla="*/ 2102871 w 2499913"/>
              <a:gd name="connsiteY1" fmla="*/ 0 h 631785"/>
              <a:gd name="connsiteX2" fmla="*/ 2499913 w 2499913"/>
              <a:gd name="connsiteY2" fmla="*/ 315366 h 631785"/>
              <a:gd name="connsiteX3" fmla="*/ 2102871 w 2499913"/>
              <a:gd name="connsiteY3" fmla="*/ 630732 h 631785"/>
              <a:gd name="connsiteX4" fmla="*/ 11358 w 2499913"/>
              <a:gd name="connsiteY4" fmla="*/ 631785 h 631785"/>
              <a:gd name="connsiteX5" fmla="*/ 201 w 2499913"/>
              <a:gd name="connsiteY5" fmla="*/ 621 h 631785"/>
              <a:gd name="connsiteX6" fmla="*/ 1705829 w 2499913"/>
              <a:gd name="connsiteY6" fmla="*/ 0 h 631785"/>
              <a:gd name="connsiteX0" fmla="*/ 1694471 w 2488555"/>
              <a:gd name="connsiteY0" fmla="*/ 4269 h 636054"/>
              <a:gd name="connsiteX1" fmla="*/ 2091513 w 2488555"/>
              <a:gd name="connsiteY1" fmla="*/ 4269 h 636054"/>
              <a:gd name="connsiteX2" fmla="*/ 2488555 w 2488555"/>
              <a:gd name="connsiteY2" fmla="*/ 319635 h 636054"/>
              <a:gd name="connsiteX3" fmla="*/ 2091513 w 2488555"/>
              <a:gd name="connsiteY3" fmla="*/ 635001 h 636054"/>
              <a:gd name="connsiteX4" fmla="*/ 0 w 2488555"/>
              <a:gd name="connsiteY4" fmla="*/ 636054 h 636054"/>
              <a:gd name="connsiteX5" fmla="*/ 6256 w 2488555"/>
              <a:gd name="connsiteY5" fmla="*/ 0 h 636054"/>
              <a:gd name="connsiteX6" fmla="*/ 1694471 w 2488555"/>
              <a:gd name="connsiteY6" fmla="*/ 4269 h 6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555" h="636054">
                <a:moveTo>
                  <a:pt x="1694471" y="4269"/>
                </a:moveTo>
                <a:lnTo>
                  <a:pt x="2091513" y="4269"/>
                </a:lnTo>
                <a:cubicBezTo>
                  <a:pt x="2310793" y="4269"/>
                  <a:pt x="2488555" y="145463"/>
                  <a:pt x="2488555" y="319635"/>
                </a:cubicBezTo>
                <a:cubicBezTo>
                  <a:pt x="2488555" y="493807"/>
                  <a:pt x="2310793" y="635001"/>
                  <a:pt x="2091513" y="635001"/>
                </a:cubicBezTo>
                <a:lnTo>
                  <a:pt x="0" y="636054"/>
                </a:lnTo>
                <a:cubicBezTo>
                  <a:pt x="2117" y="414586"/>
                  <a:pt x="4139" y="221468"/>
                  <a:pt x="6256" y="0"/>
                </a:cubicBezTo>
                <a:lnTo>
                  <a:pt x="1694471" y="4269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A75F8225-FCB3-C7EB-24E4-F5FF3FD73971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358CFEDD-1BCA-75B8-E4BA-349B1F4B26E8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F1C9287E-EFA9-516B-E73C-CE92AB978DDA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AC5C4140-B7A9-BBDE-1924-8DD30CE838AC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40C53FB1-8DB2-62C1-F5E3-58A0B11C5936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9E664EB0-D3C9-6170-A9D2-A0D06E4F354D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9F2DE72E-FC0B-D03B-149A-044D613BB88F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775AD936-69E1-14D1-77EB-3C60AF2CAA99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FCA92BC3-1AF9-CE8E-1B2C-684CD5BD71DC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D8478C17-0551-7AD5-B0DF-C9CA8ADCC8F1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8A4A1C0E-4175-8932-84A5-504F21CCA18E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467F7710-065B-1C41-3EA4-6582F6056FF9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D7DE6E42-DCFB-A580-5470-5E014A09A83C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4AD3F2B5-FB32-2C3C-9C95-34F2E858AD92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27F0053F-9EC5-E70F-F8C6-477D28668C6A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625AE830-0A0A-6203-E08F-E9177B054371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FD542801-F155-C056-457C-A30409F870D2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DA927F75-DC53-8C52-49D0-BB4D388CB9AC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9EC90F2B-60F1-0214-BC25-EA31813E4C47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0593CCF9-5A5A-087B-93F0-CEAB3A1293FE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6A719063-2A5B-0E6E-075E-AD52C67646E1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38FEF846-448B-781E-3FA5-300BD0E54ABE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EFA9B3D5-A50F-FDE7-F07B-DCA20AB9BC59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7008D445-C9FF-5124-17CA-F39D9F0B59E4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8A242D9B-8803-BCEB-2133-990E17980FAC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D536BAD9-ADDB-AE2B-9A88-13572D4ABBEB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2401D89A-6FE0-8853-BDC5-DB6D051CFC59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0B73CBCC-471A-8997-9CD5-D3C1B495A162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0A0B7947-DA07-4BF0-446F-309C6E9FA559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418B444B-8873-E459-095D-26EF53695FCB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F778B460-FD23-6ACB-A924-831162F9B685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13DCE89B-8DE9-CD04-EABA-9EAD7BA20EFC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68F479CC-BBDD-2965-DEE4-610C6A04F1E7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06563112-12B5-4CE8-80F1-98B67C2CF6FE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D48E8119-C71A-ED1E-D6F3-EEFC11B45142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46FA27CB-C656-B709-A446-7ECA005E4DAD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B4F3729B-03C5-E45F-FABA-FD454D0864AF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2CB9B85F-E5C3-033C-E7E1-5740A2CD87D2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E47EA37A-915D-3979-B434-8D30CC5EA6B5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C944CDE4-9C86-5BA8-8D6E-BC3DC1FD27DF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63C397E4-A7B5-5712-CFCF-0C1D9AC66452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D3D6EDEC-BFC6-1E33-23F1-6E4BBA3D3EE2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5E8BE843-4C7B-886A-2439-59D96596D024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71B52C99-558F-3692-1D7B-85572ECEC021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65A49A8D-8F9A-BA7D-1D51-7FEB08973A6C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D37301DD-C6E8-C046-9F6C-CB63994BF669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4DEAAB7A-E055-DFFF-A773-A3EEC7603571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84FDDFB1-B333-B528-873D-275FCF6F4AC7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6D226A21-5142-D785-BE12-4DCF7969F2E7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BF44CDCA-4F15-FE98-D554-2C96165A40E0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CF7EF3B4-7823-BF75-3C09-92AB4475909C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2AA429F8-1A8C-2961-9F72-7346C68705AD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8A1E907A-CBC9-6A65-F55E-39135C8C810A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FAC9D689-F85A-4BDE-2B93-F8F0883AA4D6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6A1A1487-BCF6-2360-B994-64427AEE06E6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B4060650-299E-0EDF-7CFC-3BD41883A45C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7B402913-A1F0-17A4-B392-99EC82E94360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0B4C6413-FC28-8E32-7CC3-82E8559B9A0A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B991EFC4-6337-6825-DAB4-142759D8B5ED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C82EF278-FBC8-B71D-BEFC-658B01C999AB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563A6BEF-42CB-75F9-4B4C-743890086943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35B87E1F-8C56-F22A-48FB-7BFCB3A3D345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8FD2CD6F-E403-C469-6215-4E3953C8B545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568A5B07-5560-6E69-FDC1-BABD1C7E03DC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65899C25-EB25-C23D-8B2E-7A1B1DF55C64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4CFDA75C-4C4A-06A7-053D-792207CC811F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F1D13EA6-AD75-699B-3056-7BA40D4AD7C2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EAB3743E-68FB-F159-AA4F-6AB052C76669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CCF41886-77E6-328F-B64D-C34E2DAA0A87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CAB046E2-D96C-F537-2AC6-70551966411C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E22E612D-9C00-BDAB-D7A2-BED510A4E747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18D56455-D5E8-0506-63A8-842124E5DB95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B699589A-69A1-025D-C98E-A6810A74B91A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3040A48F-6E30-0C2D-14F9-9475D4C0BF01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D670BA75-C7BA-B94B-D195-CDA0E9B892B7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D351F682-7CE4-B3E2-6068-DF3FE84BED29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8B554EBA-B0B8-F6C2-D071-7548CB236150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3B6743EC-7BB3-D8D9-2F36-C49C32738E37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44496F28-CB63-2D65-4888-6001FDDB6C56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BD36755F-D6FA-AC05-5D9A-91E498E28BDB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3FCF3BDF-85EE-AE4B-BEA4-00A6E202CE5A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30C876C5-4439-809A-B6F6-DD4F285DE857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3CB205BB-48CD-66B9-C130-26E50E68AF76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F3D76515-C26C-035C-B2FF-251C4CF57A98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4112DD9A-4F77-0425-B323-3B4BAA05AB09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97F63989-195F-D068-930B-170C607F0B4C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A1CA5D58-7AA5-3701-3775-1AB3ED4FF146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948F132E-7768-3018-4A97-AE1889FC8C9C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A36BF8AB-BD6E-8CE5-00F7-328569A8FE89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FE4EE112-F983-A474-2DD0-064FAE82E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BAF4A3-42E7-CF0F-3907-EDC31B8A0590}"/>
              </a:ext>
            </a:extLst>
          </p:cNvPr>
          <p:cNvSpPr txBox="1"/>
          <p:nvPr/>
        </p:nvSpPr>
        <p:spPr>
          <a:xfrm>
            <a:off x="4114800" y="453061"/>
            <a:ext cx="610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Compartments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F9D739-05F8-39FF-29D5-2F1E05185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894" y="2371832"/>
            <a:ext cx="6395101" cy="34744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E35BD57-783E-A008-5925-AB3221C67721}"/>
              </a:ext>
            </a:extLst>
          </p:cNvPr>
          <p:cNvSpPr txBox="1"/>
          <p:nvPr/>
        </p:nvSpPr>
        <p:spPr>
          <a:xfrm>
            <a:off x="7347773" y="2402973"/>
            <a:ext cx="473879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+mj-lt"/>
                <a:cs typeface="Times New Roman" panose="02020603050405020304" pitchFamily="18" charset="0"/>
              </a:rPr>
              <a:t>Compartment can be:</a:t>
            </a:r>
          </a:p>
          <a:p>
            <a:endParaRPr lang="en-IN" sz="3200" b="1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i="1" dirty="0">
                <a:solidFill>
                  <a:schemeClr val="accent3"/>
                </a:solidFill>
                <a:latin typeface="+mj-lt"/>
                <a:cs typeface="Times New Roman" panose="02020603050405020304" pitchFamily="18" charset="0"/>
              </a:rPr>
              <a:t>Cytoplasm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i="1" dirty="0">
                <a:solidFill>
                  <a:schemeClr val="accent3"/>
                </a:solidFill>
                <a:latin typeface="+mj-lt"/>
                <a:cs typeface="Times New Roman" panose="02020603050405020304" pitchFamily="18" charset="0"/>
              </a:rPr>
              <a:t>Nucleus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i="1" dirty="0">
                <a:solidFill>
                  <a:schemeClr val="accent3"/>
                </a:solidFill>
                <a:latin typeface="+mj-lt"/>
                <a:cs typeface="Times New Roman" panose="02020603050405020304" pitchFamily="18" charset="0"/>
              </a:rPr>
              <a:t>Nucleolus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2F66AB-601E-A15F-F22C-82E301DEAD45}"/>
              </a:ext>
            </a:extLst>
          </p:cNvPr>
          <p:cNvSpPr txBox="1"/>
          <p:nvPr/>
        </p:nvSpPr>
        <p:spPr>
          <a:xfrm>
            <a:off x="2403123" y="3429000"/>
            <a:ext cx="1922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Compartment </a:t>
            </a:r>
          </a:p>
          <a:p>
            <a:pPr algn="ctr"/>
            <a:r>
              <a:rPr lang="en-IN" sz="2000" b="1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Square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4FDE71-451A-A48A-0532-CBE92542D6A8}"/>
              </a:ext>
            </a:extLst>
          </p:cNvPr>
          <p:cNvSpPr txBox="1"/>
          <p:nvPr/>
        </p:nvSpPr>
        <p:spPr>
          <a:xfrm>
            <a:off x="4768027" y="3710616"/>
            <a:ext cx="257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+mn-lt"/>
                <a:cs typeface="Times New Roman" panose="02020603050405020304" pitchFamily="18" charset="0"/>
              </a:rPr>
              <a:t>Compartment </a:t>
            </a:r>
          </a:p>
          <a:p>
            <a:pPr algn="ctr"/>
            <a:r>
              <a:rPr lang="en-IN" sz="1800" b="1" dirty="0">
                <a:latin typeface="+mn-lt"/>
                <a:cs typeface="Times New Roman" panose="02020603050405020304" pitchFamily="18" charset="0"/>
              </a:rPr>
              <a:t>Oval</a:t>
            </a:r>
          </a:p>
        </p:txBody>
      </p:sp>
    </p:spTree>
    <p:extLst>
      <p:ext uri="{BB962C8B-B14F-4D97-AF65-F5344CB8AC3E}">
        <p14:creationId xmlns:p14="http://schemas.microsoft.com/office/powerpoint/2010/main" val="132320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1FA5B37F-4D6E-7402-78DC-21A645F3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626CC44E-5EDC-0FB4-911E-894F55334FDB}"/>
              </a:ext>
            </a:extLst>
          </p:cNvPr>
          <p:cNvSpPr/>
          <p:nvPr/>
        </p:nvSpPr>
        <p:spPr>
          <a:xfrm rot="10800000">
            <a:off x="4058942" y="261507"/>
            <a:ext cx="2722481" cy="826015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40943"/>
              <a:gd name="connsiteX1" fmla="*/ 4540512 w 4937554"/>
              <a:gd name="connsiteY1" fmla="*/ 9158 h 640943"/>
              <a:gd name="connsiteX2" fmla="*/ 4937554 w 4937554"/>
              <a:gd name="connsiteY2" fmla="*/ 324524 h 640943"/>
              <a:gd name="connsiteX3" fmla="*/ 4540512 w 4937554"/>
              <a:gd name="connsiteY3" fmla="*/ 639890 h 640943"/>
              <a:gd name="connsiteX4" fmla="*/ 2448999 w 4937554"/>
              <a:gd name="connsiteY4" fmla="*/ 640943 h 640943"/>
              <a:gd name="connsiteX5" fmla="*/ 2 w 4937554"/>
              <a:gd name="connsiteY5" fmla="*/ 0 h 640943"/>
              <a:gd name="connsiteX6" fmla="*/ 4143470 w 4937554"/>
              <a:gd name="connsiteY6" fmla="*/ 9158 h 640943"/>
              <a:gd name="connsiteX0" fmla="*/ 1705829 w 2499913"/>
              <a:gd name="connsiteY0" fmla="*/ 0 h 631785"/>
              <a:gd name="connsiteX1" fmla="*/ 2102871 w 2499913"/>
              <a:gd name="connsiteY1" fmla="*/ 0 h 631785"/>
              <a:gd name="connsiteX2" fmla="*/ 2499913 w 2499913"/>
              <a:gd name="connsiteY2" fmla="*/ 315366 h 631785"/>
              <a:gd name="connsiteX3" fmla="*/ 2102871 w 2499913"/>
              <a:gd name="connsiteY3" fmla="*/ 630732 h 631785"/>
              <a:gd name="connsiteX4" fmla="*/ 11358 w 2499913"/>
              <a:gd name="connsiteY4" fmla="*/ 631785 h 631785"/>
              <a:gd name="connsiteX5" fmla="*/ 201 w 2499913"/>
              <a:gd name="connsiteY5" fmla="*/ 621 h 631785"/>
              <a:gd name="connsiteX6" fmla="*/ 1705829 w 2499913"/>
              <a:gd name="connsiteY6" fmla="*/ 0 h 631785"/>
              <a:gd name="connsiteX0" fmla="*/ 1694471 w 2488555"/>
              <a:gd name="connsiteY0" fmla="*/ 4269 h 636054"/>
              <a:gd name="connsiteX1" fmla="*/ 2091513 w 2488555"/>
              <a:gd name="connsiteY1" fmla="*/ 4269 h 636054"/>
              <a:gd name="connsiteX2" fmla="*/ 2488555 w 2488555"/>
              <a:gd name="connsiteY2" fmla="*/ 319635 h 636054"/>
              <a:gd name="connsiteX3" fmla="*/ 2091513 w 2488555"/>
              <a:gd name="connsiteY3" fmla="*/ 635001 h 636054"/>
              <a:gd name="connsiteX4" fmla="*/ 0 w 2488555"/>
              <a:gd name="connsiteY4" fmla="*/ 636054 h 636054"/>
              <a:gd name="connsiteX5" fmla="*/ 6256 w 2488555"/>
              <a:gd name="connsiteY5" fmla="*/ 0 h 636054"/>
              <a:gd name="connsiteX6" fmla="*/ 1694471 w 2488555"/>
              <a:gd name="connsiteY6" fmla="*/ 4269 h 6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555" h="636054">
                <a:moveTo>
                  <a:pt x="1694471" y="4269"/>
                </a:moveTo>
                <a:lnTo>
                  <a:pt x="2091513" y="4269"/>
                </a:lnTo>
                <a:cubicBezTo>
                  <a:pt x="2310793" y="4269"/>
                  <a:pt x="2488555" y="145463"/>
                  <a:pt x="2488555" y="319635"/>
                </a:cubicBezTo>
                <a:cubicBezTo>
                  <a:pt x="2488555" y="493807"/>
                  <a:pt x="2310793" y="635001"/>
                  <a:pt x="2091513" y="635001"/>
                </a:cubicBezTo>
                <a:lnTo>
                  <a:pt x="0" y="636054"/>
                </a:lnTo>
                <a:cubicBezTo>
                  <a:pt x="2117" y="414586"/>
                  <a:pt x="4139" y="221468"/>
                  <a:pt x="6256" y="0"/>
                </a:cubicBezTo>
                <a:lnTo>
                  <a:pt x="1694471" y="4269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8DA9DAF4-9B42-6CC1-4E7E-3D7334AB5CF6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B9B01D8E-542E-15F6-FEE8-220D2E1F96F5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2F831643-E61C-16A2-1F94-8FC8D446EF19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1913BA08-0577-72CA-C1AE-A8EBC9AFC7EB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951BB6C1-2613-B92B-A9FC-24E70ACE0111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1E7A737A-2B94-9655-84B9-62C2CC5A33EF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5CF0074D-10F9-9552-2D68-5EF013A27FB8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7F6EFF15-CD6D-A9A8-73D0-EAF7A68D32D5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538617B6-62A9-E530-08F3-73C8335BD251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D996136A-CC52-E766-1CF2-872AEDE8BBF7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52729419-B550-B5FB-361F-BACF72840C52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613A6D5D-049C-156D-673D-61BBC1AAA0C3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3C437A2E-9462-7A88-12D9-3DD6FC32DC98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CE546BED-D5D7-AC0D-3723-DD8E9859AAE4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37C37763-E6BC-0FAE-BC13-B754D80B76A1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226BA85B-3057-FF57-CB1C-1253CE0B9EDA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175FE014-079C-D10C-166E-C4FBD1ADE26A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C2BBFA8D-FAEB-423D-8E8E-8A5AA7A3EE6A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3C15F3FA-84EB-E93A-D3C2-4D25FD5BF730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545C8203-E281-9A46-EAF6-33F6608FEB0D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7AAEA92F-B002-C524-2BB6-E72DC325D6DA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E0A66586-8CEB-0D77-E05E-10AA1E579B9E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4D052CF5-3037-03B1-C0F1-F8DB1CA9A2A3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2DABEB08-38C2-8240-FBFD-5A02E987E5EA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69971903-3FF7-7AFE-D758-161DD1DC0939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6583429D-D47F-06B7-EBA7-BBE1649548AC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36F6EC3A-EF3D-83A9-CDE4-0B78F6C52A07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BE9DEE6C-9348-7374-B8DF-C555A618B79B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63422022-6D51-6B83-C093-E8C6D762DB7F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2EDE2134-68DB-40B9-01BD-76D8EF91E4A3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4BA2C9C8-2846-2DA9-9EE0-0E246621FFC5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489F4736-284B-F680-4EE2-F468C503D603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5C8FA636-0006-209C-1166-54A661181704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53AF9232-85D1-1A55-A006-F1B3FC56A5F8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3C128799-2C83-D040-DFBB-2645C60E3E9F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2270211D-412F-E827-D22C-CD60F9745B25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10E430E2-A548-3E23-D440-EBD28AF493CC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52582257-00EB-153B-377F-22F555E3FF38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65522FF2-9F05-7C53-1CAE-80D24CE2B5AD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0741FAFA-7BDE-F6A4-1B88-4EAB98B3FC1D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17EA87F6-6FFA-E12A-85E5-6C5E1BE38D49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A42DE27E-A2CF-D923-46BA-949B193A97D8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E3DCF043-28C0-13EC-F845-223A28E9668C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C423689C-F660-DCA2-B0E0-36CADC0540DA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C872D558-67A0-B1BC-AE4A-C2AE6C6EFEBA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24DC9F35-5C13-1BDA-DF9B-59FF7527F697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77B6C671-ABD8-14DE-B0C6-0D38ADC2E2B3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68659EF8-156F-C0E1-F5F0-6D312E148CFE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4ED998C5-8865-FBEC-C110-E466FDEFDF0A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74F161F5-19F1-08D4-A450-2549B0AAC219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508CE365-900E-F682-8CCF-6D16F7074BE6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92072B7F-1B77-3FC8-9EB6-BDADCF3359DB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6820F683-6EA0-14D8-E1FF-298D93920C21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2851B0B0-616D-B877-A014-CB61715FA0D9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B78DBF25-31F2-F960-7AEE-5E1CE93A8621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FEB0E07C-6C6F-AF01-0DA4-A397F0224E4D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5F6C2765-623D-E42C-0797-557C980F2F81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9B46B916-D8DB-8BE5-83CC-0533DFC8D8F9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F5284A30-542C-3394-DAA6-B0590C360919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4E8BE74A-D5CB-98B7-42E9-707FC571746F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000F1ABA-C954-F52A-0D24-5FC83C48CA9D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163E75B8-F5DA-C4AA-BCC3-FB27CF301792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90DECFCF-483F-7192-4006-4E9B4038DE90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EBCFFF17-F0A6-A186-4829-FB7A1AC58216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F9C8F992-9AE4-28AE-6111-43A0FC174726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21E67F39-9874-75F6-6AB3-ED389F397D6B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6FC25678-3B8D-442A-2301-0B25CB581946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796A0C20-FDE9-38DC-5379-8EC2049883FC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BDA0548F-CB4D-45AF-4267-7B8FFEB35CF2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05310C0F-78FD-54C7-8B36-41B895E35923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931210B5-AD0E-21E1-B3FB-0880467B791A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1CDB6907-6069-D99B-1E34-319CFDC81A7C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419BCF79-1729-F0B4-A05B-06782514CC9C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464CAF70-BAC4-CA51-67C4-1AF0167B6A23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95DDE93C-3965-B417-AE2C-A8FDDA465426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ABEFD351-D829-BCEF-4D4C-3B234B2FDED4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CDC48A40-CCE4-D36E-CB4D-7ACFF9E2458D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3DCACDDD-19BD-B9DE-D26F-B238652C4CAD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1AB93838-C57B-0585-4EDE-EB8D50368518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003E9231-FEA7-079B-EA9D-6903C2EA014A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E6A9CFC8-FC37-141C-8841-80F49FE64FFD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AD191515-DC87-964C-D68E-B38E50DAC669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354C1F47-BF8B-1B6C-2454-28819DF6BE4E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5592DD75-73E9-0BE1-E22C-58C46C531C4F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305249DE-5F7F-DA37-4C10-48B52773FACF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5E0F7A47-53FA-6841-8423-F65E444DBE0B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27626403-F07E-46C7-C6A6-CF620DD8E062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F3CEB125-D49F-9A9D-3C2A-F506B7B188A3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8A5C38DF-8A44-BE32-EA87-C55ACEDB7183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81165C8A-DD17-BCD8-9688-670A79CD1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7B5F42-1965-0B21-F394-44C1843641D7}"/>
              </a:ext>
            </a:extLst>
          </p:cNvPr>
          <p:cNvSpPr txBox="1"/>
          <p:nvPr/>
        </p:nvSpPr>
        <p:spPr>
          <a:xfrm>
            <a:off x="4324350" y="453061"/>
            <a:ext cx="610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Chemical Species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1974B-6ADD-AF9D-14FB-E952A5F21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086" y="315776"/>
            <a:ext cx="3842237" cy="5636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FF6C5F-D802-4657-00BC-8FF2921A3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278" y="1920027"/>
            <a:ext cx="7320844" cy="269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3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E4CFF051-3701-E923-27CE-D455132F8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E9A3AAA6-F401-539F-981E-5BEC963045FA}"/>
              </a:ext>
            </a:extLst>
          </p:cNvPr>
          <p:cNvSpPr/>
          <p:nvPr/>
        </p:nvSpPr>
        <p:spPr>
          <a:xfrm rot="10800000">
            <a:off x="4220867" y="261507"/>
            <a:ext cx="2722481" cy="826015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40943"/>
              <a:gd name="connsiteX1" fmla="*/ 4540512 w 4937554"/>
              <a:gd name="connsiteY1" fmla="*/ 9158 h 640943"/>
              <a:gd name="connsiteX2" fmla="*/ 4937554 w 4937554"/>
              <a:gd name="connsiteY2" fmla="*/ 324524 h 640943"/>
              <a:gd name="connsiteX3" fmla="*/ 4540512 w 4937554"/>
              <a:gd name="connsiteY3" fmla="*/ 639890 h 640943"/>
              <a:gd name="connsiteX4" fmla="*/ 2448999 w 4937554"/>
              <a:gd name="connsiteY4" fmla="*/ 640943 h 640943"/>
              <a:gd name="connsiteX5" fmla="*/ 2 w 4937554"/>
              <a:gd name="connsiteY5" fmla="*/ 0 h 640943"/>
              <a:gd name="connsiteX6" fmla="*/ 4143470 w 4937554"/>
              <a:gd name="connsiteY6" fmla="*/ 9158 h 640943"/>
              <a:gd name="connsiteX0" fmla="*/ 1705829 w 2499913"/>
              <a:gd name="connsiteY0" fmla="*/ 0 h 631785"/>
              <a:gd name="connsiteX1" fmla="*/ 2102871 w 2499913"/>
              <a:gd name="connsiteY1" fmla="*/ 0 h 631785"/>
              <a:gd name="connsiteX2" fmla="*/ 2499913 w 2499913"/>
              <a:gd name="connsiteY2" fmla="*/ 315366 h 631785"/>
              <a:gd name="connsiteX3" fmla="*/ 2102871 w 2499913"/>
              <a:gd name="connsiteY3" fmla="*/ 630732 h 631785"/>
              <a:gd name="connsiteX4" fmla="*/ 11358 w 2499913"/>
              <a:gd name="connsiteY4" fmla="*/ 631785 h 631785"/>
              <a:gd name="connsiteX5" fmla="*/ 201 w 2499913"/>
              <a:gd name="connsiteY5" fmla="*/ 621 h 631785"/>
              <a:gd name="connsiteX6" fmla="*/ 1705829 w 2499913"/>
              <a:gd name="connsiteY6" fmla="*/ 0 h 631785"/>
              <a:gd name="connsiteX0" fmla="*/ 1694471 w 2488555"/>
              <a:gd name="connsiteY0" fmla="*/ 4269 h 636054"/>
              <a:gd name="connsiteX1" fmla="*/ 2091513 w 2488555"/>
              <a:gd name="connsiteY1" fmla="*/ 4269 h 636054"/>
              <a:gd name="connsiteX2" fmla="*/ 2488555 w 2488555"/>
              <a:gd name="connsiteY2" fmla="*/ 319635 h 636054"/>
              <a:gd name="connsiteX3" fmla="*/ 2091513 w 2488555"/>
              <a:gd name="connsiteY3" fmla="*/ 635001 h 636054"/>
              <a:gd name="connsiteX4" fmla="*/ 0 w 2488555"/>
              <a:gd name="connsiteY4" fmla="*/ 636054 h 636054"/>
              <a:gd name="connsiteX5" fmla="*/ 6256 w 2488555"/>
              <a:gd name="connsiteY5" fmla="*/ 0 h 636054"/>
              <a:gd name="connsiteX6" fmla="*/ 1694471 w 2488555"/>
              <a:gd name="connsiteY6" fmla="*/ 4269 h 6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555" h="636054">
                <a:moveTo>
                  <a:pt x="1694471" y="4269"/>
                </a:moveTo>
                <a:lnTo>
                  <a:pt x="2091513" y="4269"/>
                </a:lnTo>
                <a:cubicBezTo>
                  <a:pt x="2310793" y="4269"/>
                  <a:pt x="2488555" y="145463"/>
                  <a:pt x="2488555" y="319635"/>
                </a:cubicBezTo>
                <a:cubicBezTo>
                  <a:pt x="2488555" y="493807"/>
                  <a:pt x="2310793" y="635001"/>
                  <a:pt x="2091513" y="635001"/>
                </a:cubicBezTo>
                <a:lnTo>
                  <a:pt x="0" y="636054"/>
                </a:lnTo>
                <a:cubicBezTo>
                  <a:pt x="2117" y="414586"/>
                  <a:pt x="4139" y="221468"/>
                  <a:pt x="6256" y="0"/>
                </a:cubicBezTo>
                <a:lnTo>
                  <a:pt x="1694471" y="4269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ADEEEFF1-C7CD-B608-6C1F-E3A55591C6E4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6D7FA1DC-EF0B-CB1F-4319-182E32B51AA7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2EE6C83B-28B5-87F5-A5D4-E53D5FA00E7A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D0DA6897-0036-F2C4-8C68-D5F63FC82F07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B90DA60C-A49C-2911-BE8D-B4461B929D1D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DFC223C4-C3CA-0BB7-2D98-2126051ADEB9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145D13D3-4586-DD4F-9E80-E9B98B4CFD79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4FAAD089-DEFE-DB6A-CC51-06F12A3F2E4D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696343EF-AAAD-58F4-7179-962CE70F613C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9F0DCC30-E78D-229F-4F6A-F0E3EAE74185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924335B9-01E9-1E38-B615-BD36B6B86339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8EB1F162-56D4-2F6D-61CA-74AFC32277EA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07DF2C32-DBDE-B0D6-1D4D-FC2D4E1279E7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29B18D90-FF25-BFF8-EC2E-00A9EE099C3F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BFCD4A89-E35C-2443-3A9E-DEE80887F6FA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BF5053BD-ECE0-0C3C-AA7E-578603C44D58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AE2E550F-8C9B-6A50-1ABA-B3F72FA03811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7D08DC1B-A0DE-35E2-AAE3-FEABF8CDB96B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479A75C1-27DF-3244-B4F6-105FBC0A1A53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E3C13048-91B9-4B55-6BF5-3DC9AB00D9AE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94D6D03D-B766-C2CD-EF25-F6317FC6AF00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D29AC94B-23E5-B1F8-4B56-EC20CC81646C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DCC2655A-4A3B-AF54-3266-B5D4DECCAE12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1EE6F8DA-CC3A-222B-F752-D0EDE0D65129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7936E1D3-6F78-8A21-74DA-79C9277BA37E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504A3809-F9C9-3615-52BE-4C5158D85493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C51E3201-15BC-27F8-9B4D-0F767B487BF2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95093BEE-C7ED-0C88-E0C6-2961E61CE71C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BB5F49A1-65F4-54A1-0D37-5C1EF3FCCCEC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5BCF8BC0-CAD6-F269-6BF0-38B9AD060423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0BE80B6A-1EBF-E1FB-34E6-ABED1AB9ACEA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53E5ECA9-A670-CF0E-CFB4-6685744DDA9A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6763BAC4-044C-8330-D257-74B10AD57D44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9D4F85D7-0C36-26CF-7413-8E386AF69675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D04DBE9A-C70B-CF05-391D-CA8B4CE7A733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86E4167C-2F6D-2D37-3D0E-E5345A531163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92FBDED4-4CA7-AE43-9816-7C078C0A78F2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21739264-0E48-5034-AB4A-CB55CAE31790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72613FA6-6835-5DFA-589F-3DB4354F46EC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8E133732-7DE9-5FFD-EB0B-19FD5D13B56B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3932E9BC-8544-2208-3E04-3B07FFFBD723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02AC321C-E060-8050-E545-2E1427DD0BE8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0F83379E-C00E-6A36-2C26-2918A33E00C5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C70749F1-5A48-48CE-EE48-357E031536EE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24B81F64-35DD-87A2-68C2-F7B0134CF5DA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64B5B049-1159-29B9-6294-BBEC7FD13685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17B0203B-2DBB-A786-9459-4B30E414C14A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4B8934F9-7F57-3203-2759-41B7903EF2DA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01AE1646-25DE-95CB-AE1B-6321ED123D17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ED378213-2D00-BDA9-FC31-2199B3DD3D35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4919ABBB-99C0-5288-5224-C6533A95D58C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58A3310D-3FE8-127F-A607-615B278BC98D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D8B66B88-07F6-FA49-F57C-F09DCF55B1A7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FA8C06BB-51B7-2058-BD96-B7FC7C3C0CC5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CA7C83AC-032C-D288-7AB1-6B98B23E0E05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27D9AADD-292C-C9E0-3465-F8ACEB4ED432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4711E2DA-6E2B-9E8E-4076-4CA3EB886E03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F2AA1FF4-287E-F602-C574-44C78AD5DA1C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1D63756B-2E31-419F-D635-4FB38373946B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AA2A2AE2-516A-425B-EE7D-FAAA17B6BBAC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96B6D28A-73AA-ABB9-724F-BFACB37A356A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310A9529-DA66-A9FF-C4C0-DE12E86F444C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406006FF-5E30-43AE-66B7-F545A4B16173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312116D8-04BB-B85B-F2A9-3E03F011EEB1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9403059E-3B5F-675B-AAD5-71912F6E201D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3005251C-E623-9D0D-E350-292EEF2DD0EB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1EED74B8-A130-7794-136A-72AECEB17D09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474DF543-1F53-456B-AB1F-D45928638D62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E91D6E79-89C6-BC0C-D256-3C7ABFCDD440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6D37503B-15F8-3F53-D73D-AA5DA0DE4D8C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A47AD4D6-DFF3-9215-8D8B-0F28FBFA5ED1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9517F773-BF2A-72C0-C377-E9559A181DC2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881FD21C-B0F3-3933-CCF9-45FBA8D44C41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D65AE3BE-8158-645F-83AD-C98031C9E0B3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264F4107-6B8A-D643-7CAB-0BDD8B7CB837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18D8A546-3FAE-3411-CBEF-E0F8C9892D45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4DE5CFAF-78CC-5BD0-6CD8-2C1802BF227E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0420A881-901C-99AC-E055-5A74F76A9D1E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4911E278-9CF4-9CD6-4483-8501CD94880B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49A71258-E6F1-3CCE-8F6E-6DD0386A8418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62A32712-6D61-829D-FF51-C23610BAF0B3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F7AAB214-1087-FFA1-9C6C-FE70C339C56B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8FCF3C8B-4521-B1E8-3592-27C7DB7386EA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8A43077C-798E-5535-1D95-88F772131907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F600802A-CA10-C67F-5789-8804A349E05D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2680EF53-0CE4-06E5-CA1C-6F3C8F737F8E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EC92D6A3-609A-8E3F-4371-3DF3A208BCD1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BEB7CDED-EE54-7A5C-FBAF-976B56E70DF9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AA93164E-A08D-DFA7-2BD5-0248987E1B63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7C3EF67C-23BE-72A2-D199-CE0BEB121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82B51-2DA4-669F-58D9-0FE9F27C168A}"/>
              </a:ext>
            </a:extLst>
          </p:cNvPr>
          <p:cNvSpPr txBox="1"/>
          <p:nvPr/>
        </p:nvSpPr>
        <p:spPr>
          <a:xfrm>
            <a:off x="4819650" y="453061"/>
            <a:ext cx="610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7BF25-2A7A-FE4C-9F30-90D8F1703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698" y="1124867"/>
            <a:ext cx="5927177" cy="507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4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4E662AF0-BB64-8182-92D0-BBCE5777E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D53BF145-8911-6328-1125-7D3C21937E2E}"/>
              </a:ext>
            </a:extLst>
          </p:cNvPr>
          <p:cNvSpPr/>
          <p:nvPr/>
        </p:nvSpPr>
        <p:spPr>
          <a:xfrm rot="10800000">
            <a:off x="4392317" y="261507"/>
            <a:ext cx="2722481" cy="826015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40943"/>
              <a:gd name="connsiteX1" fmla="*/ 4540512 w 4937554"/>
              <a:gd name="connsiteY1" fmla="*/ 9158 h 640943"/>
              <a:gd name="connsiteX2" fmla="*/ 4937554 w 4937554"/>
              <a:gd name="connsiteY2" fmla="*/ 324524 h 640943"/>
              <a:gd name="connsiteX3" fmla="*/ 4540512 w 4937554"/>
              <a:gd name="connsiteY3" fmla="*/ 639890 h 640943"/>
              <a:gd name="connsiteX4" fmla="*/ 2448999 w 4937554"/>
              <a:gd name="connsiteY4" fmla="*/ 640943 h 640943"/>
              <a:gd name="connsiteX5" fmla="*/ 2 w 4937554"/>
              <a:gd name="connsiteY5" fmla="*/ 0 h 640943"/>
              <a:gd name="connsiteX6" fmla="*/ 4143470 w 4937554"/>
              <a:gd name="connsiteY6" fmla="*/ 9158 h 640943"/>
              <a:gd name="connsiteX0" fmla="*/ 1705829 w 2499913"/>
              <a:gd name="connsiteY0" fmla="*/ 0 h 631785"/>
              <a:gd name="connsiteX1" fmla="*/ 2102871 w 2499913"/>
              <a:gd name="connsiteY1" fmla="*/ 0 h 631785"/>
              <a:gd name="connsiteX2" fmla="*/ 2499913 w 2499913"/>
              <a:gd name="connsiteY2" fmla="*/ 315366 h 631785"/>
              <a:gd name="connsiteX3" fmla="*/ 2102871 w 2499913"/>
              <a:gd name="connsiteY3" fmla="*/ 630732 h 631785"/>
              <a:gd name="connsiteX4" fmla="*/ 11358 w 2499913"/>
              <a:gd name="connsiteY4" fmla="*/ 631785 h 631785"/>
              <a:gd name="connsiteX5" fmla="*/ 201 w 2499913"/>
              <a:gd name="connsiteY5" fmla="*/ 621 h 631785"/>
              <a:gd name="connsiteX6" fmla="*/ 1705829 w 2499913"/>
              <a:gd name="connsiteY6" fmla="*/ 0 h 631785"/>
              <a:gd name="connsiteX0" fmla="*/ 1694471 w 2488555"/>
              <a:gd name="connsiteY0" fmla="*/ 4269 h 636054"/>
              <a:gd name="connsiteX1" fmla="*/ 2091513 w 2488555"/>
              <a:gd name="connsiteY1" fmla="*/ 4269 h 636054"/>
              <a:gd name="connsiteX2" fmla="*/ 2488555 w 2488555"/>
              <a:gd name="connsiteY2" fmla="*/ 319635 h 636054"/>
              <a:gd name="connsiteX3" fmla="*/ 2091513 w 2488555"/>
              <a:gd name="connsiteY3" fmla="*/ 635001 h 636054"/>
              <a:gd name="connsiteX4" fmla="*/ 0 w 2488555"/>
              <a:gd name="connsiteY4" fmla="*/ 636054 h 636054"/>
              <a:gd name="connsiteX5" fmla="*/ 6256 w 2488555"/>
              <a:gd name="connsiteY5" fmla="*/ 0 h 636054"/>
              <a:gd name="connsiteX6" fmla="*/ 1694471 w 2488555"/>
              <a:gd name="connsiteY6" fmla="*/ 4269 h 6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555" h="636054">
                <a:moveTo>
                  <a:pt x="1694471" y="4269"/>
                </a:moveTo>
                <a:lnTo>
                  <a:pt x="2091513" y="4269"/>
                </a:lnTo>
                <a:cubicBezTo>
                  <a:pt x="2310793" y="4269"/>
                  <a:pt x="2488555" y="145463"/>
                  <a:pt x="2488555" y="319635"/>
                </a:cubicBezTo>
                <a:cubicBezTo>
                  <a:pt x="2488555" y="493807"/>
                  <a:pt x="2310793" y="635001"/>
                  <a:pt x="2091513" y="635001"/>
                </a:cubicBezTo>
                <a:lnTo>
                  <a:pt x="0" y="636054"/>
                </a:lnTo>
                <a:cubicBezTo>
                  <a:pt x="2117" y="414586"/>
                  <a:pt x="4139" y="221468"/>
                  <a:pt x="6256" y="0"/>
                </a:cubicBezTo>
                <a:lnTo>
                  <a:pt x="1694471" y="4269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ED531D52-CFD2-9308-C355-FC453AA95DA5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F3A12CAE-A21C-6725-1963-864E18748075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3043687D-ACE2-2B4D-7E58-DD10E6171A5F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32E6D1B4-EA83-8929-9811-C591BF29DEE0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EBB683F2-C1FC-6804-BAD0-8D28C98C6C64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DDDA6ECE-4F55-9E81-50BA-19171C95726B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8D4AF671-730F-A932-055E-61CCA82C86CB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A7814CE5-F527-F150-BE20-E48EDA0C6AB9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2F38095D-34E2-247A-4A7A-B68300D76EF8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9BE0BDDB-7515-139D-6A14-37A56EDCFF69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4DBF6262-B201-7D58-70A5-3DAB58E3E748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94DB1141-88D8-897A-4B32-090E87C39ED8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216B1E3C-4D10-F702-16C7-D41C37E53B45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75794319-B0E6-7CE8-013F-ED8DE52DAB28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0345CB61-FF6E-50C0-B767-D6CEFBF84970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76AF2BFD-9B3D-9CD2-A600-B90077BB284B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A8F8296F-0B30-6F07-4633-C2571686CA5D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D3B5C822-4390-F067-83BE-63ABB17927B8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D0745C69-69EA-445E-8158-07497A84B0B0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B81B352A-3D78-E566-C91D-9EBBBA7FF4CC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25892DB7-711F-9FAC-B6F9-800089F7EBFC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A788E1FA-51FF-7652-0F99-CC4912B8876C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F3334E72-E954-BE0B-AA4E-E4A5CE7F8D9C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19A4CDCB-5733-E3D1-3F18-417286F33AF4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023F8010-BCB8-F711-A9E1-6530C1614F83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78680AA8-9C3B-2B45-B39A-170CAB12F35A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A40010A1-3128-54AB-0ECC-DDFBDF4AAB80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0BDA3055-87F5-425A-DC1E-05D7AD09588B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47CC2FEE-E169-C602-7F56-3502C4E4AB8B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135FDD1D-F40E-522E-2EF9-42D504DFA406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431B5B2A-E4BC-CAE9-0ED2-0BBE2DD858B9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D42E75C5-6029-449D-99AD-33B232ECE77D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E378F4F2-02C0-7DC4-5655-0469FA145E54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8389B42F-442A-F576-AD41-800E0D06D3A0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49A2FF2D-DE19-4646-E899-B0B98CF97F8F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5276BB8E-6C24-C03D-6ED1-0C22335D3EFC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8AA81CD7-3EBE-5843-8BBA-C4DE90A162D7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310AEA56-53D4-2F6C-2DAB-FF5ECC8BEF67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BB4F3926-08CB-C7B0-E051-BB0D977BA5FB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0999CA45-C1AA-3E53-472F-CF0388D3ED6F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26BE5528-624F-982F-27D8-D50B54605B09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2AA4C288-1099-98B2-7506-B42DA2F35AB3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B0694D2C-7239-08A6-D52B-4EA96ABC32C8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78B616DF-3873-F7F4-6784-9189002673E7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8F4952FE-A5A9-B624-6C1D-54408397FF7E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BB38E233-E690-7FE2-4546-424D7A190667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55746DE0-612C-228E-45BD-7FD7DD97BACB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238E0909-575D-5653-2543-223BC2D4EC26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22E9DA48-5E31-1FA9-FA48-33CAE6687098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5075CA9E-15E7-E7FF-43C2-1E5641A516F8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1733AFF3-8A11-879F-AEA8-BD758B175EA5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F75F62ED-C69F-E5AC-04ED-93B6CA98EDBF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8E1C37B1-422B-A1BC-3429-51E6B93F7AC1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B211FD68-3980-19AF-A094-86FA5C8982B4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5F165B4F-6116-DAF1-37E5-9517834814D7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9519E083-128B-3F20-7CCD-961B38C82AD4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B7FE5997-F099-B7D0-8715-DDF8864667B7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BD7A2AA8-D9CF-AA3F-DCA4-A0D790C98C5A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BE12AC5A-8FF5-540B-E6F1-0386CB48BD0C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5D5C78A5-C2C2-CD25-2219-5576CE6DBB54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57F40D26-1875-15A8-B3EE-B871CBB2D721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2C8642C6-3583-5A3A-84A6-AAA1FA31D2C9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F68DB5D5-8A7E-2248-4238-0F891AE41364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EC00EF7A-39CB-6676-3DC4-198B8DFDB70B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607DC44A-A51D-F2CA-1CE7-1A9AEE0B8472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E04EACAA-1F28-9E1E-79C0-1D3721CC61C2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26E1CD5E-4017-EACC-3B41-A1416534AF18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00E02A73-6553-7F86-EE83-E910608F14A1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1805A920-1246-9D6E-5FD8-8B3EB6402A5D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B5AD2227-B766-B439-CA7D-868FE800B1C6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DC5CC97A-D819-A62D-77F2-D20DDFB89750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BA51F2F9-FE78-606C-097B-C638FDF9EAF6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42BF5A60-24C5-90B3-F649-E0620D1CDB9F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971964AE-C16D-B94C-0234-F513B908B022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F6102531-A116-09B7-F5C3-CBDA437DA394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7926167A-BDE2-B162-09AA-8A2E80BBDEA3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B09C79E0-54AE-E306-E392-E70719B2AE73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D91BDCB9-7E9B-10E6-0472-7BD15822F309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5E9FBAA4-0727-C533-C145-DFCB87E0E947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97354A02-511A-869C-CA28-CAEC79B41535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6AC8E387-3E01-F77D-035F-9A53F6A248B5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A0D28A84-8CD0-B3B6-9D60-6580A8C06A44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63DFC90A-F0C7-CBF2-0502-042653708B6B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F9590861-75DB-2622-5FA1-3C467FA8BFDB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869ECC6C-A37A-8B69-3698-9CBF3403D8D2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496FEAEE-6D7C-DA39-536C-708612C7DE07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48E11492-3681-A475-3982-A54010B10EFF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7423F3ED-3ABA-B582-1F62-BB3F98FEEAE1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236DE585-2976-823C-D9BF-9F7622C0158C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885ECDE8-BF61-3086-F13D-DA2E11565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649D26-C593-A841-0680-F8EE5F9D6D61}"/>
              </a:ext>
            </a:extLst>
          </p:cNvPr>
          <p:cNvSpPr txBox="1"/>
          <p:nvPr/>
        </p:nvSpPr>
        <p:spPr>
          <a:xfrm>
            <a:off x="4819650" y="453061"/>
            <a:ext cx="610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Boolean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6E6BC-CE8F-C452-CD8D-3BD09949E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850" y="1682237"/>
            <a:ext cx="10522865" cy="33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4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7BBA6042-26B7-7F41-1ADC-192DA9DE1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42DED0A6-9ED6-20AF-AE3E-D3D38286A51A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36C067C3-4C6B-A696-35FA-78EDC038A3F4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76804456-D7BE-A3B3-1198-852D73FBBFAA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89A9F48A-1F8A-CAA5-9A1D-5971926E231C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1CF0A3B5-4339-9E90-9AB2-8F3C1B7180BC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E2E504A0-D2AC-C9A9-2ECA-6A38BC5244E9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D88CCD4F-3716-902F-EF16-D38CD135718F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792A7598-5C9F-03DB-503D-C363A6CEF0BB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47246513-E82F-7BBE-35A3-ED3A92F857C4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1923B87D-2AC0-70A5-4241-80927A10990D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0C8F1260-FC9C-3AB2-5AE4-081CEA2ADDCD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54FBF738-297E-1FE3-BE20-5FA5004D0C27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5DC7B2BD-824A-014B-EA42-A198473E98EA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4C43D13C-8008-E103-2E48-F8AAB8F361D1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9DBC0FF6-9100-7CE4-36CF-A13037465978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2F44D42E-31B1-96DB-A2F7-8C62817029E1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F5B0D7A4-8B28-CEB9-D0E2-AD3F2E07F9A3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872102B7-E481-36BD-20A3-F5869C0046AA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EF8BDF8D-0860-0DC5-9607-56168B6DC73E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7A997BE2-BCB2-5C14-550D-A21B49522913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509771EB-698C-8B66-6C48-B81A7BB7F4D9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417FAA03-AD74-6B02-411B-C2CF3AC591BE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E8213FC4-63FA-0551-2534-78CBDB2556CC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8D54AA0E-EFF6-A7C8-F36A-44AD5F38FD84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1FEBF5C1-74BB-105D-523F-1727D32AD3E6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30AC0A7E-2D12-0D9B-0AE8-29F11B5B5F77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BC928333-56E0-8962-2F20-F46FB66F327A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DF4D9D6E-3EFC-5C4C-1052-B3E9D2BF64B0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02255CEF-7EC2-3FE3-C63F-304D2BC5BEA4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B18C1D03-32D2-93E3-1248-627F91C3EEA8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87F2AB56-3AD3-55DC-3B39-8612870A694F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4E23B932-3EBF-ED69-6F24-A6F985ACDD7E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088BD542-9299-0160-0AEA-080ADEC69710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350FAE4C-2BB4-9342-9168-D0711DF96534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3FFCDC6D-031C-17DE-5313-4CB08282A40A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2809E2A9-3632-E07B-BB0E-DB458AB494A1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A19F734A-4C3D-0D42-E1C0-5217DAB04393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55B1C90C-8E16-D3F9-3E66-59C81BBBEE5E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7FB6A9F3-B7E1-FDF9-A086-CF3789B46CD6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E23A9B4C-2F5C-D070-B8E1-1DF64FD7A300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5A1523B1-C6C3-0942-166A-B89FB026FE60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7C3465C4-31CE-0C42-9BB0-934AA871CA46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0E823121-A9BF-F5EB-9A44-68A7D744D07B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E7FE64B7-2ACA-40FF-076C-401672B769EE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B19CAEF3-0FD8-3166-F893-167C60221DE2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C73F9A1D-B649-DC6A-8B03-25C195260C0E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851B9A6A-C7E7-F35F-BBD1-5587AC7AF377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F50C51B2-B893-0449-DC5D-7FA48B327917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4205D959-4E65-B3F8-9645-C820260A8FD2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22F244CD-C724-A539-ED96-C3FCE8D5009C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B6E3591A-ADF9-B058-79D0-939FF2BCC06D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6EABFF79-07D4-E73F-789F-7E29C984368D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9991373D-6F32-1B79-5CD7-90591012CA08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A229526A-FC15-00F6-0D25-B759D28486F3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2F9FCB91-276D-430D-7893-98FB97736296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BACAF54F-0927-DFA5-010C-F7EDBE537DFD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D79D2609-FA72-210F-EB61-65A0BBA23CC3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91781F52-F937-D876-354A-4FEBAF48A92E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8A2FC6A1-59DB-6FDB-304C-E314C1CCD938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5368F28E-D320-0036-9F81-6A78DC54AE92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AC2E86B4-376E-9249-D177-4F394FE81D73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E9E7C75C-BC0F-4498-4610-0E06032AC342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D5A3B525-A921-A08C-F936-629E371E796C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1E1F6971-129F-024B-6971-36D767047679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77F78559-6FB1-5B2F-CB69-BA3DFA6F7A55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14B402E1-5E79-9A0E-927C-16B429298DD2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370FAD80-BEAC-C47E-C37D-C787A1DAFEBD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EC0F8908-A796-5155-B005-B6DF84C285F1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6AB96E2D-3E4A-F35F-4F6A-012BCD11981B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FE44717D-689F-8D41-C25A-0DF85EDADA34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84BDF53D-8254-94E3-CED2-109900910EDE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3209A1B2-4386-CA2D-4C9C-80BFFADE8BEA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E17D524D-3B34-0F91-3E3B-448DA3F0EC0A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B2996D00-7FB6-ED70-A273-6DEDEBFBA01E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B12B0252-DB4D-3C93-C7CF-A180C733092E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3C8DB135-5254-9010-5F71-C4D636957460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2B39E90A-6DD7-FB9C-45F2-B553793E7A3C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8A446DA8-2A48-9879-368B-F5871ACBF94D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C2734FD9-5394-9DAF-64D8-A206C8BD50FE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610F71CA-0088-602D-5B24-DA8F314DF5A6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EB01D6A0-D801-0EF4-2073-91D52C00DEB9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629A1DEE-2CB2-B806-5D92-F1672AA5C978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DEBBE58B-DA57-E8AF-5521-C7990A8F1FDF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525C1B88-1828-A465-6ED2-06194E3A6E7E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42AF0068-0944-AF90-9BD4-96D4BB4A9134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8D70BA08-7126-AAD4-4360-36119AA5F150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979A43B0-8C98-5190-2699-367D5A8962F2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3E16779C-3AE0-3E4C-5C94-786B1EB1D424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D508A943-46DE-BDED-C432-F1BB3C53EA45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16EA0A50-B7DA-F808-C53F-44053E12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1AB0F-EA9E-F2E2-983A-7EE36E988AA3}"/>
              </a:ext>
            </a:extLst>
          </p:cNvPr>
          <p:cNvSpPr txBox="1"/>
          <p:nvPr/>
        </p:nvSpPr>
        <p:spPr>
          <a:xfrm>
            <a:off x="4819650" y="453061"/>
            <a:ext cx="610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Boolean Gates</a:t>
            </a:r>
          </a:p>
        </p:txBody>
      </p:sp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A7442F9E-0F9D-57A8-73E2-A9D6B8D4868F}"/>
              </a:ext>
            </a:extLst>
          </p:cNvPr>
          <p:cNvSpPr/>
          <p:nvPr/>
        </p:nvSpPr>
        <p:spPr>
          <a:xfrm rot="10800000">
            <a:off x="3696993" y="262874"/>
            <a:ext cx="5408532" cy="830997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3809" h="639890">
                <a:moveTo>
                  <a:pt x="4149725" y="9158"/>
                </a:moveTo>
                <a:lnTo>
                  <a:pt x="4546767" y="9158"/>
                </a:lnTo>
                <a:cubicBezTo>
                  <a:pt x="4766047" y="9158"/>
                  <a:pt x="4943809" y="150352"/>
                  <a:pt x="4943809" y="324524"/>
                </a:cubicBezTo>
                <a:cubicBezTo>
                  <a:pt x="4943809" y="498696"/>
                  <a:pt x="4766047" y="639890"/>
                  <a:pt x="4546767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4149725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BF00C4-70A4-7ED0-27AD-B448FB250DDF}"/>
              </a:ext>
            </a:extLst>
          </p:cNvPr>
          <p:cNvSpPr txBox="1"/>
          <p:nvPr/>
        </p:nvSpPr>
        <p:spPr>
          <a:xfrm>
            <a:off x="3661389" y="315776"/>
            <a:ext cx="5545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</a:rPr>
              <a:t>Import Models- Bacteria induced intracellular Ca2+ oscillations in epithelial cells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B31A29-B319-1893-F565-BB9C3A65ED84}"/>
              </a:ext>
            </a:extLst>
          </p:cNvPr>
          <p:cNvGrpSpPr/>
          <p:nvPr/>
        </p:nvGrpSpPr>
        <p:grpSpPr>
          <a:xfrm>
            <a:off x="1141638" y="1291986"/>
            <a:ext cx="10519241" cy="4868934"/>
            <a:chOff x="1141638" y="1291986"/>
            <a:chExt cx="10519241" cy="48689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D58052D-7C46-2ABA-5B30-9D96C9FE5F55}"/>
                </a:ext>
              </a:extLst>
            </p:cNvPr>
            <p:cNvGrpSpPr/>
            <p:nvPr/>
          </p:nvGrpSpPr>
          <p:grpSpPr>
            <a:xfrm>
              <a:off x="1141638" y="1291986"/>
              <a:ext cx="10519241" cy="4868934"/>
              <a:chOff x="378371" y="1008993"/>
              <a:chExt cx="11228691" cy="570450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F8F4A39-C3F0-A022-95D5-CC5BA153C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8371" y="1069804"/>
                <a:ext cx="11228691" cy="5643696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2416689-026D-DD3B-1B7D-924E9906FF76}"/>
                  </a:ext>
                </a:extLst>
              </p:cNvPr>
              <p:cNvSpPr/>
              <p:nvPr/>
            </p:nvSpPr>
            <p:spPr>
              <a:xfrm>
                <a:off x="1529255" y="1008993"/>
                <a:ext cx="819807" cy="346841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76FE9F5-2769-6B67-2EE6-09B6B62FB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3115" y="1355834"/>
                <a:ext cx="8259328" cy="4867954"/>
              </a:xfrm>
              <a:prstGeom prst="rect">
                <a:avLst/>
              </a:prstGeom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F719BD-D425-951E-B89C-9108E98AA51E}"/>
                </a:ext>
              </a:extLst>
            </p:cNvPr>
            <p:cNvSpPr/>
            <p:nvPr/>
          </p:nvSpPr>
          <p:spPr>
            <a:xfrm>
              <a:off x="9207175" y="5646150"/>
              <a:ext cx="2453704" cy="514770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0647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6F3D5BA5-79F1-5D2F-520E-B300FFA9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5C9F18B2-6154-D076-4B24-2E486ACFD3D4}"/>
              </a:ext>
            </a:extLst>
          </p:cNvPr>
          <p:cNvSpPr/>
          <p:nvPr/>
        </p:nvSpPr>
        <p:spPr>
          <a:xfrm>
            <a:off x="7696200" y="2715534"/>
            <a:ext cx="2085975" cy="1323975"/>
          </a:xfrm>
          <a:prstGeom prst="rightArrow">
            <a:avLst/>
          </a:pr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3A26A01D-F6DC-E857-6B66-1B7C0BEB9492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EB1362C9-1808-AFB1-DEEA-7BB53137E976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B2D7E19D-2389-1A20-989C-50DC53BD36C6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25D10E3B-0186-CDB3-FB8E-139647D06C20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4F4FF9AA-7445-BB74-449B-10E2606EBD14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779BDC57-0727-8DC2-4446-3A62B82214F0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EDA4282C-1FF0-EB6C-F042-DAD0AE43CD36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7F67F6C1-733F-2100-0F7C-3D82E822EE7F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A15BDB0C-A23F-FD0F-09B7-4CEA5673EF71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AF5C5D1C-AD53-CD96-88F9-2E5C90F6DCF5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DAA966F0-734B-384E-BF10-F4A2C719591F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46CC9160-4B5A-AB47-8111-892E525D3DAA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0B744FBE-F353-8951-DC34-5ADA48B5B4C4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449C3119-C7E7-31FB-016C-7750A7C8D952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1604F59A-BE8F-2686-66C4-F8B7E4ECD0F9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BAE166A6-47F7-56E9-13A7-4D2FFE963C2E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80839DA4-2240-143A-B371-1BFC6342B720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1516AA77-D947-0418-A923-E199B070F866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B9D2B3C2-434A-ADBB-8B13-33A9BF10EDD1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47EA030E-1BA3-8D48-9AAB-2EEFCF8B9A4B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CDC2EA6C-9CAC-C013-8DCA-C4D9C8F6C376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057ABE0C-CFC0-958C-1ADB-2BBF9E23785F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59B7E958-FB8F-1D56-C902-435AB33F4958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187540D7-EA5D-C3EA-43F6-1530D79B1E30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75FD66C4-9DE5-8268-F753-C006DD5EA2A9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78410FC2-8F30-9ECA-729D-72DCC548E28B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DEA71FA6-DA87-602F-58EE-5CD26AA0F167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B58F51D6-FF25-A5CB-9CFD-1B10E1960AB1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AC2CA9BF-35CC-E256-B186-68D54583AEC7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E4298B37-F07A-5907-F586-147428694A1D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0E702D26-B755-E2A9-E571-0396AA0251DA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3F7B258D-2397-23EA-36B2-2FC1A25C25B8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09869144-3AB4-2C8C-8E17-9F754F4AC42A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2A6E7ADD-33FD-4172-8BC6-93F65FE86DB8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C0400A20-7A94-FF23-E704-EAE7392D0273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466ECD6E-DBE1-4D4D-CF5F-67C57B9302F6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E27CEA2E-0B06-8839-3BD4-7AB4CEAED1F5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C1183130-14E9-D502-498B-6160D55E0069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493374C6-85BC-A683-50D9-330F395DBFF3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DCCC20C8-9795-8ED9-1012-4DF0305CF8AB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0A8EF881-A0CB-9E55-3592-4D04679BF6FD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7A316959-E169-6E91-A169-CC01B699C72E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65E9813C-42AF-1111-2ABC-DF04F0663C12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AD991D84-19A8-7A0A-77B2-D7476B67713F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56C0A715-AA53-44B8-E0E4-B4FC1B445DC3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5F55F4D5-E5AD-6B6D-A7DC-832BA739FFDB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55B6D5D6-2FE6-4651-2018-E51314832F3A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0AAAE312-9AD5-8DDD-817C-11FD78C8EAE6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AB0A08DD-0CB8-F432-32F6-850FC6BE74E7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AEB88E41-87F9-3133-2C73-0500C2AD2ABC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502CE8F8-5EA1-9875-B355-E9B21A43B485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12DA3447-DAD4-0CD6-5130-5993D07E9435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40DCE224-1D5D-9F0E-B111-285773B543D1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63385AA9-2E37-DF39-A590-C7D066FC80CE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5C64B49D-9B21-7792-3224-A118F03C9A0C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624F793A-F3B1-A770-B298-107DF181EBFB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5BAA19C4-C228-E93C-4427-5A5B97D86526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B53121FB-AD0B-7039-2A25-D8AE199C0E60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5A0ED85D-59C7-EC2A-E133-B52B587F58B3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21F619A9-7497-F2E9-6965-56F5037DE3AC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A4BA82C8-6220-FF6D-04B1-4476BE8B08FB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0DEA6C11-E49A-DF91-6D30-D723F8A2DD1D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28B9C3E2-67B9-488C-927A-58A69C85B8C0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77006BBC-7A8D-8F20-9248-1BAB23C30B6F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6080E45B-F41F-B4F0-2771-BE2F915B9021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7ACA1862-1A96-4A64-3163-6A724CAE8EA8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9C31DDB5-7380-4994-CC46-0F93B02D9EFD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6DA5F2F8-FBBA-92FB-4A0D-D2DCAAF6AE9D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31205B08-C26E-8637-B2B3-8D5736522F14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A4BE526A-054B-D325-FDA0-D1175C434595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E7AB6045-C7F9-9F34-1E41-B01584D3B397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7A23A98C-098F-EDEF-1C1B-8C996A98C5EA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B5DA228E-56B4-EC7A-CF26-A3064CA2CBA7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A398DD3E-4C5D-DB64-0D76-23A95B212F34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1E41A532-557E-EF60-A8DD-6B31A1C0B996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48CB4E4B-B3C1-AF21-7492-E3CF19534B13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E361FEDC-C5E5-30A4-6901-57C7B62CCEBA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4777E4D3-632D-7153-7E8F-7F9E524AED70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62E26A8F-5BFC-6D4C-4CAC-5F84D6049572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BDD4D396-8760-C7B9-8A60-4327A91296D9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4394B846-7C5F-3D5F-75FC-910925F8234D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501F9CC7-B80C-C9D5-BC18-DD2B4CC76401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A878D51D-4CA1-D76B-BCFC-384D05E5E99D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A0ECB72C-25AD-60F8-DC29-335481B2EB39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160D7FEC-EBA7-AD45-62BF-8573EC8B55CF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2BABD46C-9ABD-4B2B-4189-4F937F13F5B3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5DB90B6C-470F-0BBF-3B54-90E6C06D4F5F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0327E7A7-3209-67EF-FDB6-5F5CE2A3D341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78919454-E3A2-CAEA-CDD1-40A3F2E8D4AC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01BFAB67-C9CB-988B-6D1C-F9B5835C6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D29CA-AABB-C498-0527-90A7E0B4A9DC}"/>
              </a:ext>
            </a:extLst>
          </p:cNvPr>
          <p:cNvSpPr txBox="1"/>
          <p:nvPr/>
        </p:nvSpPr>
        <p:spPr>
          <a:xfrm>
            <a:off x="4819650" y="453061"/>
            <a:ext cx="610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Boolean Gates</a:t>
            </a:r>
          </a:p>
        </p:txBody>
      </p:sp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1086764A-AEB6-877F-F72A-0832A04B2A41}"/>
              </a:ext>
            </a:extLst>
          </p:cNvPr>
          <p:cNvSpPr/>
          <p:nvPr/>
        </p:nvSpPr>
        <p:spPr>
          <a:xfrm rot="10800000">
            <a:off x="3730016" y="2914650"/>
            <a:ext cx="5408532" cy="1004192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3809" h="639890">
                <a:moveTo>
                  <a:pt x="4149725" y="9158"/>
                </a:moveTo>
                <a:lnTo>
                  <a:pt x="4546767" y="9158"/>
                </a:lnTo>
                <a:cubicBezTo>
                  <a:pt x="4766047" y="9158"/>
                  <a:pt x="4943809" y="150352"/>
                  <a:pt x="4943809" y="324524"/>
                </a:cubicBezTo>
                <a:cubicBezTo>
                  <a:pt x="4943809" y="498696"/>
                  <a:pt x="4766047" y="639890"/>
                  <a:pt x="4546767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4149725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B77B77-5C07-054F-8143-98D77D468C0F}"/>
              </a:ext>
            </a:extLst>
          </p:cNvPr>
          <p:cNvSpPr txBox="1"/>
          <p:nvPr/>
        </p:nvSpPr>
        <p:spPr>
          <a:xfrm>
            <a:off x="3344539" y="3124357"/>
            <a:ext cx="6110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Examples to Practice</a:t>
            </a:r>
          </a:p>
        </p:txBody>
      </p:sp>
    </p:spTree>
    <p:extLst>
      <p:ext uri="{BB962C8B-B14F-4D97-AF65-F5344CB8AC3E}">
        <p14:creationId xmlns:p14="http://schemas.microsoft.com/office/powerpoint/2010/main" val="77844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1D40D0BC-6D6F-4102-B202-3E3FFC1D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16274B82-36DF-CF26-32C0-2CEBF82B210A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F57FBCA9-0402-051F-9632-B4D26625A39B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3094EC2E-4B66-4840-08E9-B7E04A8A9550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7213945C-DA51-6628-5ED1-C32C025C61F1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3E71A0A0-59DF-7381-CB24-85580D4F2010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D8DA515E-EE42-02C3-343A-A99985278E9A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BE68532B-816A-4F42-EB6B-B74FDF6ABE92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4001AA13-9C87-B42C-4FDF-D84F40000496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6215B93D-3EA1-B229-F70B-3E42A802E5F3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1696200B-386A-95B9-580E-0D2BC7716190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653C958C-CF30-8B14-9FE2-3E2C22FD4807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4D2DFCDA-3324-C382-2A74-91CB91A8411C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6FC5F1A8-B246-6C35-9B82-980F91D165DC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B37D981E-49F0-589D-C233-4249D86B058C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BF7AA6A0-45A1-F16E-E57E-6490A179CB8C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F69F4FE4-43D9-DF28-B043-509B8B036197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716C0049-72AA-FEAC-08F7-FF100A44167B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5062DB5E-AACA-FD22-9DE6-EA8552A8D9CD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85D3C7E8-A8E2-DB81-E8F1-F4359ACCA56D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016746B2-08DD-1E0C-F334-FA9FD70C8AEA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D7B18770-51EB-7A6C-41D3-8833EE2E6B1B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96582F0A-3C44-268E-35B2-B1C7A8B50FFD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D3FACCBB-F8BC-0101-CD44-0F4FDCD8843E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C92E67B5-873A-E51D-E59A-4CDC09A416AB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3D910393-726B-B8DB-1113-2814AA3D7106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055E0FCA-BB46-9709-4E21-A5636B4D25DC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84F52EF8-0CE1-F4FA-790E-0F59D22D1086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903E21D0-F2E6-0F95-8E7A-5C58CCC5D8A3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42354BBD-A44C-6574-8219-F0C52C81EB7C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24D172D1-8EA9-8624-E27D-302016E1C401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D9AEFAB7-6386-F8B3-FC3D-7AAD581A196F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11348CDB-6860-FDA9-B7D0-D187EED9411E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8A084119-EA01-1341-5FC9-6542D3DA9346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DA79B323-2C97-9B41-A0B7-D6332BC6F772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DBDDD313-FACD-646C-A220-88B983725470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FA041102-5535-B2F4-5894-9236E74B2379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C0758098-7BCF-C602-6B78-C15CEA6A00C5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81410F8C-C496-9EC9-7A3B-BBFE02ED7D96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615ABC8A-CEE5-D53A-CF09-05F7E30F0CA1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22AEB053-4D91-6A78-7A71-470D3BEC3D90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F2337F4B-D5C7-9021-4ED9-107008FE1FC3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2EECC759-A770-366B-3915-C2ED708B4AD3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C8576F4E-D1E8-9FBC-DB90-12A67321C721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88319AF8-033A-168D-C817-415BA79403C8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85FFAE01-CD35-0576-D665-28638DF805F5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D03F3D7B-0EB4-A0B5-9E7C-955B693A31A0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E456FD71-1BFC-36E3-43B7-8AA402984111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972A1191-22A0-1241-D5D6-1560A9A42C0B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8C0A0300-7BDB-4DB9-26FF-D03BE78DC7D6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5A674441-A8EC-7A77-48D4-C0484507EEA6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0F015FA7-206B-8F45-41B8-6C1A65B4ED80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02B755AF-7BE1-7C9F-2DD2-24033054395F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AAB45EA8-47DA-01B0-5DDF-B75086CD3649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CEEE2FA3-8FDE-8B8D-5BA7-DD9F80A6003A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5BF10679-8792-E386-AF15-92651D26105B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E2D4689C-F1A7-41B1-F5F7-D652A60FF5B2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747B7497-F088-3B13-8A94-DC4F35295256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758CE0D2-EF51-DE13-A15A-A86393AE2505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8D971CB1-DB67-E9AE-B5EB-25A0C7A68C09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DD23CD73-D568-89F4-9A9C-B417F3738B9F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6B9CC834-ACCE-AC1C-E980-97486D04F1C2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F334FD38-56B3-2E6A-8F8B-6E50CD3FA95E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C7D426CD-3AD3-BEA1-400E-E20B40D7B3D1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086BE713-85FD-5340-1EEC-781220F34E29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219DC885-7E12-9702-2574-50D9A122090B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DA5BC8CB-6449-36BF-8ACF-AB990435FB17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B9D8450F-990C-6A69-6673-3E9B47334163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C167C4C4-0FF8-9D3D-7A48-F6959ACF16DD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664BCEC0-7EB6-0549-5FD7-59DD8C9212EA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E2024631-096D-5976-7FC7-1C0F84FB0CC0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84B3D04C-4D53-A7FC-233B-C177AB3FE8BB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E2B1B3F8-7BFC-152C-496D-316C7449E002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AD8B0807-1360-5E6A-CE08-BB0DCB6952D5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8A927407-678C-B2D3-C235-893579E50CC9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1DCD5B4D-488C-91B6-7506-5ED9D369E7CC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C85C547D-2202-4C26-2028-AD755C180BA3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C90445F2-043D-AE38-C6B7-83A4A413400C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5B826DAA-A39B-BE5F-8423-1815278831DE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64A866E5-13FA-8EFD-0107-D0B640DE37D4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4B6321A0-1547-F804-90D2-7EBC14FAA829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979EB75F-83B4-57F3-25F7-34B3A2074AD8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7D6958E4-846D-AE27-5EEE-009CBEB83BBB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B3E36181-F808-6B9F-0ED8-A5D6C79BC3A0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90AD7200-2AE2-8D6B-7363-140D55F5E3F8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82B54BD0-7BB2-6FFA-AD75-09873EC60E7B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E53DAEFD-88CF-0C84-3ED3-5487F628C4D5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80AFC0CC-C701-1DF7-712B-90D282FA6B7A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B6C0CC3D-AD2D-7E1E-8944-DE08FEC9CBD4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B644477D-5885-4A30-2ACD-0177B707D4A2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0AF0A65D-73E3-3F61-A59A-244ECE896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E151FD-27E3-6FB5-AA54-1E6882C5603C}"/>
              </a:ext>
            </a:extLst>
          </p:cNvPr>
          <p:cNvSpPr txBox="1"/>
          <p:nvPr/>
        </p:nvSpPr>
        <p:spPr>
          <a:xfrm>
            <a:off x="4819650" y="453061"/>
            <a:ext cx="610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Boolean Gates</a:t>
            </a:r>
          </a:p>
        </p:txBody>
      </p:sp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1E9249DD-98BE-CC94-CA36-A9B46008E79B}"/>
              </a:ext>
            </a:extLst>
          </p:cNvPr>
          <p:cNvSpPr/>
          <p:nvPr/>
        </p:nvSpPr>
        <p:spPr>
          <a:xfrm rot="10800000">
            <a:off x="589043" y="218985"/>
            <a:ext cx="54085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3809" h="639890">
                <a:moveTo>
                  <a:pt x="4149725" y="9158"/>
                </a:moveTo>
                <a:lnTo>
                  <a:pt x="4546767" y="9158"/>
                </a:lnTo>
                <a:cubicBezTo>
                  <a:pt x="4766047" y="9158"/>
                  <a:pt x="4943809" y="150352"/>
                  <a:pt x="4943809" y="324524"/>
                </a:cubicBezTo>
                <a:cubicBezTo>
                  <a:pt x="4943809" y="498696"/>
                  <a:pt x="4766047" y="639890"/>
                  <a:pt x="4546767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4149725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16EC5-86E3-D302-2D55-9F5F826E8BE2}"/>
              </a:ext>
            </a:extLst>
          </p:cNvPr>
          <p:cNvSpPr txBox="1"/>
          <p:nvPr/>
        </p:nvSpPr>
        <p:spPr>
          <a:xfrm>
            <a:off x="1100713" y="365147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Start with a simple 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2C5F19-0CEA-8191-8CF0-78B1A05F9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130" y="1421755"/>
            <a:ext cx="8005269" cy="44884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1B7F4A-DF9D-E6C8-DFA8-64268F3DCBDD}"/>
              </a:ext>
            </a:extLst>
          </p:cNvPr>
          <p:cNvSpPr txBox="1"/>
          <p:nvPr/>
        </p:nvSpPr>
        <p:spPr>
          <a:xfrm>
            <a:off x="9153525" y="2526330"/>
            <a:ext cx="2743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3"/>
                </a:solidFill>
                <a:latin typeface="+mj-lt"/>
                <a:cs typeface="Times New Roman" panose="02020603050405020304" pitchFamily="18" charset="0"/>
              </a:rPr>
              <a:t>Open a new document</a:t>
            </a:r>
            <a:r>
              <a:rPr lang="en-IN" sz="1600" b="1" dirty="0">
                <a:latin typeface="+mj-lt"/>
                <a:cs typeface="Times New Roman" panose="02020603050405020304" pitchFamily="18" charset="0"/>
              </a:rPr>
              <a:t>:</a:t>
            </a:r>
          </a:p>
          <a:p>
            <a:r>
              <a:rPr lang="en-IN" sz="1600" b="1" i="1" dirty="0">
                <a:latin typeface="+mj-lt"/>
                <a:cs typeface="Times New Roman" panose="02020603050405020304" pitchFamily="18" charset="0"/>
              </a:rPr>
              <a:t>[File]=&gt;[New]</a:t>
            </a:r>
          </a:p>
          <a:p>
            <a:endParaRPr lang="en-IN" sz="1600" b="1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3"/>
                </a:solidFill>
                <a:latin typeface="+mj-lt"/>
                <a:cs typeface="Times New Roman" panose="02020603050405020304" pitchFamily="18" charset="0"/>
              </a:rPr>
              <a:t>Name your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 b="1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3"/>
                </a:solidFill>
                <a:latin typeface="+mj-lt"/>
                <a:cs typeface="Times New Roman" panose="02020603050405020304" pitchFamily="18" charset="0"/>
              </a:rPr>
              <a:t>Choose the dimension of the graph</a:t>
            </a:r>
          </a:p>
          <a:p>
            <a:r>
              <a:rPr lang="en-IN" sz="1600" b="1" i="1" dirty="0">
                <a:latin typeface="+mj-lt"/>
                <a:cs typeface="Times New Roman" panose="02020603050405020304" pitchFamily="18" charset="0"/>
              </a:rPr>
              <a:t>(by default 600 by 400 but can be changed later)</a:t>
            </a:r>
          </a:p>
          <a:p>
            <a:endParaRPr lang="en-IN" sz="1600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7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66D30CBD-4303-B16B-41B0-DF1CD09BD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A0C0C9FF-9C39-F480-85EA-72ECFC884165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561E449C-734A-78F9-3410-C5DAFDCAED89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3070E69D-8B03-99A2-0CAE-934774B9E693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8BBEF078-6D77-F47D-8B50-4761E9BE8BC8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F5BD36BB-101B-12E6-AC47-A702BD553A44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5AFBECB4-C937-E32A-ECED-B52D13EB459A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46419137-11E4-9DA3-92DF-BAC2F7AAC7E5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3A23EA08-547A-ACF0-9F73-80D8333F7C38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8830707A-FE36-6E68-89B2-388AA58610AC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4839C4CA-4D8E-F374-DB0D-B53CE0F24168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0FD141B9-15F7-86ED-CEF5-9EB379C74332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2686B124-8A5C-DF66-3FDB-25F76837F648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FA09BB58-B293-E472-632A-7118A12CBFE4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7099FD1F-B5C5-FBB8-C41A-1FD9E9B0F2FB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AD2F6AA5-0A9F-F66D-9ACC-EBE42F3AD232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6324CCED-4B45-C19D-E256-49E79C0AE8D6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61C1C70E-DDF9-37D1-240D-A5EFC415A73F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2131D20F-864B-8ECE-8EE3-A80A3412362C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785558D2-D7D0-4534-C304-412A0AF3AF0C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BE1F33E8-A10B-F4F9-2788-94FB5BB56527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0C03DE53-BDFE-E02E-6552-BB3B73EDB431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9F2AB318-A814-E363-2246-F3B69DE0EE63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AE7FE974-0757-AD3A-E170-4AC248E2A7D2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5E10A4B3-7896-A432-58CB-CE91EDA4EC43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A5624295-15DA-275A-5D93-F9DFD3749DEA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65CA6F74-2BA2-B339-AFED-5CBB4E2A862B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821000CF-BE47-5045-E417-51838E61CB1F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1C3C881F-6FE4-5124-2866-0A3A2AEA7D4E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F8480F30-13A3-5FDE-7812-D83EB78B8F22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C15CA88E-9751-F06C-56E5-CF28D94B38A0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70FBFC32-7214-E006-2A3E-DB554008FA8A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C4BB8C6F-6B04-B6AD-FDB8-5ED45894F4DB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8FBE2EC0-C7AF-7D87-FED2-A97B2C5E1406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5C791D3E-39DC-E29C-C622-70DF52BF7699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A3BC4D4E-DC99-B335-5274-AC9EDBA0889B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8651D17E-0D0F-53D9-E4F2-57E4F6F888D7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30636059-5030-63F6-0E94-813B03BA4D29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FE9F1EA7-3DF0-627E-4BB2-5D6D07B9D5D7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A21E8356-A6AB-AC54-2313-6854F2A44B0D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01A294E5-D938-84CF-6B75-011A6822E4C8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3FC66E87-4CDF-5364-091C-23E179AE3503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5C087A75-B327-7154-4AC1-A9E287CE1C51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B4158C44-FDA6-E308-B58B-0D1137BA1B15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C851252D-85D8-DC99-73F9-42180CA3BD5A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FB28A444-247E-3B02-27D4-F5172038BAB0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19A13DAE-FD4F-A25D-3C92-6D43322D5A73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A2120F1C-A451-2FDF-9FB1-435D1BD5DCC0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F3406685-34DF-1705-DABA-FE198AC7A2D4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5158CACE-9CE0-2E06-00C8-475F343CEA99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5647EF7C-76AF-739E-FD22-454C28FFC57A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42089826-CB1A-8E89-FA19-C18CBD208AB0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854EDF4C-7C16-06A3-CD32-E602B0D1C3FD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8411B02F-1D50-BC57-CE84-CA9215BFBEF0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DB649FDF-05A6-BF0D-66E2-41DD10C17167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D6607C78-EE9B-8624-3C43-289B884E6568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AE3A2948-A9B2-7762-A1C5-BE220008BC83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FD824D24-DA90-9B98-44B4-7F519DE616F9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E7118710-42FC-777F-948D-2E109DE8753E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7A754FBD-DD89-BD3E-2280-D92F61BD0173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9574CCF3-02BF-D129-E1D4-AD40A94B046D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2029B2A0-0D9C-6F66-D58B-A5F6B026B190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5C8B89DA-9315-4B1E-DF42-3F2EAD86E565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62A34C03-FC7A-34FD-F778-D4BEC1FE1A6E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A1225A18-BECC-677B-8AFF-1D86CD571F62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66F08F05-E4F8-108F-0BE9-A3BFCDBCA6D8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81C7E1B2-B27A-57DF-655D-A254202CE9EA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54730137-1F2B-9196-A071-683172E22EC2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C7E6FE6B-7985-8D82-9A68-C665DEE85BE8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740EF2E6-3FEE-CB16-8A90-F2117AE4EE7A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A6EC6639-CF52-6393-3C7B-3BC394CBF80B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11F61E54-D087-4834-8651-4FC721378BF0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A9DA7FBE-54C5-4ECB-25C5-8DC040D52710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3E575314-396A-FB07-7214-F1DB60A565E2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02AA762C-D0CD-2C38-2672-477163BCD17A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52CC4AA0-3946-4A11-BC89-1DF5F9570900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A4271676-3430-927A-171E-9BBB737187EF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7AF064FE-9838-A647-363D-4E701DEE42FA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EE071220-3ABF-E098-1689-98EC8F70B7FF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3DA92A03-E53B-1E66-54D7-D0C7CC541348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511F2507-5C69-E08E-C72F-6B78BDD617EA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870B9EDB-6C9A-B868-7CDE-08315868981B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9F6C68EB-A60A-E355-8FF8-3EEAA6084671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5E7857C0-F9DC-AF40-8A80-FB11001F9015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3C22D7FE-A07E-0E34-D3A1-D7C11109F571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AA674B6F-B515-A4D5-2060-7164376F9C28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F9269ECA-2685-8841-8255-B84006E54273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CF8F64CD-ACF7-F98E-5788-F9CCBD42EF93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101C5804-E0C9-E43F-C80D-76D4D07DE7F2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BA8B59C3-8221-8401-9C93-E9D3DEB91517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44A657F8-57AB-B48A-DCB2-9AD41D16C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7F0FB75F-FCF5-289C-A6A7-8A2C2DC804E2}"/>
              </a:ext>
            </a:extLst>
          </p:cNvPr>
          <p:cNvSpPr/>
          <p:nvPr/>
        </p:nvSpPr>
        <p:spPr>
          <a:xfrm rot="10800000">
            <a:off x="1141492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45ABA-87E6-3EAE-5BB1-EB247D9C7F79}"/>
              </a:ext>
            </a:extLst>
          </p:cNvPr>
          <p:cNvSpPr txBox="1"/>
          <p:nvPr/>
        </p:nvSpPr>
        <p:spPr>
          <a:xfrm>
            <a:off x="1551781" y="365147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Add proteins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7FF0D-F8AB-EB6A-9508-F27CF7A1A534}"/>
              </a:ext>
            </a:extLst>
          </p:cNvPr>
          <p:cNvSpPr txBox="1"/>
          <p:nvPr/>
        </p:nvSpPr>
        <p:spPr>
          <a:xfrm>
            <a:off x="9023300" y="2569142"/>
            <a:ext cx="2819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Choose to add a protein from the species menu.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Name you protein when a pop-up window opens.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Repeat the process as many times as needed.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958C3-DBAB-D149-31D9-19833850D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87" y="1456951"/>
            <a:ext cx="8305288" cy="411903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6F37E5-64B1-DCC7-70DF-348960BC1641}"/>
              </a:ext>
            </a:extLst>
          </p:cNvPr>
          <p:cNvCxnSpPr>
            <a:cxnSpLocks/>
          </p:cNvCxnSpPr>
          <p:nvPr/>
        </p:nvCxnSpPr>
        <p:spPr>
          <a:xfrm flipH="1" flipV="1">
            <a:off x="6534150" y="1673266"/>
            <a:ext cx="2847975" cy="1022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76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5926E952-E5C7-8318-27D1-B43F44C7A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66E9E720-1D9E-E6C8-C2F9-8AFE2E6FD9C2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7CCC50DB-AA29-647E-985D-0C75540F744B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6B0F8DE0-4A2D-D10D-3A8F-72A9D3E8F643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E251E9D0-0484-69EB-9A55-ED7C07964B99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9B3AB4DE-348F-0837-6FAC-0211FB51670B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BBB99DD1-6327-9110-4637-23645DA0F66A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C0F63AA5-7762-675F-F703-C305A0A0DA25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4B0BF8A1-CAFA-DC69-87C2-84735D776ECD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099E7AC9-83EF-62AC-7FD7-A634715FFD57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09ABF894-719B-C704-961B-74813766F500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C7D6B6A2-D407-6C2F-4312-9D685006D210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4275E130-22A3-5189-DB4D-C2AE1822F8EF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BD3B8271-C81C-CCA9-432C-8BB3DB9E3D7C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5E634C46-FD8F-3C8C-72F7-A7A58A54CBCF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60CEFD3B-5E67-04E8-0104-7E2D11E31367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0359106D-3C46-A6F4-A6B0-03524733816C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F3316C1C-16E8-5AFB-C153-C4DEAFFC48C9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CA9697ED-801E-4A02-1405-6134299CD8A0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01197494-BCE1-5842-623B-90BA03EC45A4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3EEEB18D-8E78-46AD-A018-611C4F855E18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5D374964-85EE-175A-46F0-97C9FAF24761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BC4EBFD2-2C2B-3B85-26C4-F426BEE785D0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CA260944-1F72-33DD-BC73-7B519050950F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C7F4FD14-87A9-A56C-1EF6-1CD4486A798F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E65EDC1C-8827-E215-9F8A-F8ACD6FE44A3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044EF63F-EDC2-10E4-1A4C-763C36646421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D2646962-8295-FCD4-6AF0-04A8F2477ECE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236EF05B-A1D6-1F75-B296-C2924CEA084C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1DA716B4-30F2-0F77-F638-ECE0D5EF8E0B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89372ED6-6C1D-7B91-EB56-C52F85E7A86E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56BC011B-3DCE-7179-977E-7D45702C6C3D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56838B6F-8759-6632-2AFB-E05CDC01CF3E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00A8CE2B-308C-C4DE-5E53-1FDBBE48C1B6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A469E840-515D-815A-3CB7-355707E78648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89BE943A-FFEE-B66F-D8AB-4B0EE96062F7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0CC300B8-19F2-9C7A-D839-0EEF4F616101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8F63E7E4-3222-BF82-7F0E-D6D84E8EFEF0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FFBD9E83-F718-FB46-DA16-07D694C8BBB4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9243CB4E-A01C-28CD-BCC1-E3EFFAB839FC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39E71F71-C29F-C583-87B6-1EF9DF5E3747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1A19C0B9-4153-488D-2967-CA2C0C81EF70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97B9D34F-E2F2-C589-2CA3-00D40BEE221E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36BF04A4-4C3E-BE64-1E0B-C41460C8270B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58930B9D-FA7E-A7EC-0207-854A110347A3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2C0695D6-1179-D9DD-839E-4D9707F2C16A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479C6D3A-A8BF-71B7-C6D8-1096A993886B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43611131-A5F8-69B4-B56C-D7648BF13FF8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43A525A4-1D41-04F8-4733-0FD2C95A5729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962D7302-348A-70C8-05B0-38A19FA4B990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74335B4B-E730-EF41-C3F1-C65B35971BFD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405EFBB1-6ED1-12AB-B8A3-A8D873669329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A56BF052-08A5-CD0B-E9E7-EA057069DAD4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0E83E884-799A-2520-2288-01414ECC80AB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EA812513-4A30-AE13-4CDA-3C73FBDE3E5F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8033CB07-1EC9-AE45-EDBE-8FC4AFC228B5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F807A6DF-D053-78D4-47D2-27A58216D156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93A7FA3D-1B9A-2354-2665-210B2F1F7A40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F1EF6DEA-C6E0-B059-7825-A35236957023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EE4BBFAF-8435-DC17-7769-F928D44AF705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C323F08D-FFB6-C8EA-84C8-27A2F822F078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49DE73C3-E906-CEC6-8E66-61C13DAF8F1D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0938A555-2411-D544-3067-2BCFBD27C4A9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8D4BDB8D-FB2D-0910-2671-CDB245051708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449A04C7-0DDA-BD99-2E7D-B7929E9B7EC8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6A653D60-5994-9B62-DF2D-D913F1C9E647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163D9707-59D5-1055-808A-5FF9FAEFAC46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0C959A10-4DAE-787A-AA2E-8D3AFA0A0E92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F751A170-CB0E-7DBC-D2F0-721764C55CB4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06001CE4-E831-227F-110F-B1D427DD829A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3425CBA0-FD37-2EC3-5237-18882D33CF2D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0BC494BF-E2BE-B61D-CC0D-40D613F82976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1901DA29-ED21-E1B2-04E5-6E2B66A027CD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551F0F69-9A29-F766-31FE-63B063074B3F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E2A6DAC9-1556-0046-97A6-F803240703C9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1895F641-AA3B-D399-7B0A-5327CE81691E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EE354495-D41E-0153-033E-C38C42B47EBF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54B0F2C6-4061-0F1A-22E9-CDB20515FBAC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F4C57EC8-7DE7-08C7-8A85-D51F573D11FD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83D18741-5386-3AF4-0DD9-DE1FC47FD665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06A32CAC-9B6F-38A9-35B3-FB99DF6C6F7C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EDE03CA1-E1D4-1FA0-F391-BB8511ED3E3B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FBD40E9C-E9E5-59AC-78EA-B62C0B4FD412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147B1563-57A3-70BE-2BFD-629A54E4BD0F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751DF768-D07C-D287-7BA2-ED2787AE0B31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9277D634-F802-246B-7F53-E2CA87EE4623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8BE30AB2-72A7-9DA3-F250-516402383546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84CE5D16-95F4-1411-2267-46AE5DC3966E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11D2A1E4-D3BA-5DA9-0B27-142DEF87A429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3325D159-639F-7CAF-1D67-3E22109A34D2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82D859D3-F7DB-598A-4BB1-3C2DA0208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Delay 6">
            <a:extLst>
              <a:ext uri="{FF2B5EF4-FFF2-40B4-BE49-F238E27FC236}">
                <a16:creationId xmlns:a16="http://schemas.microsoft.com/office/drawing/2014/main" id="{BF8D8C16-7B5F-FEAF-084B-C626D183BB62}"/>
              </a:ext>
            </a:extLst>
          </p:cNvPr>
          <p:cNvSpPr/>
          <p:nvPr/>
        </p:nvSpPr>
        <p:spPr>
          <a:xfrm rot="10800000">
            <a:off x="465214" y="309446"/>
            <a:ext cx="3203909" cy="732957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3909" h="656858">
                <a:moveTo>
                  <a:pt x="2409825" y="26126"/>
                </a:moveTo>
                <a:lnTo>
                  <a:pt x="2806867" y="26126"/>
                </a:lnTo>
                <a:cubicBezTo>
                  <a:pt x="3026147" y="26126"/>
                  <a:pt x="3203909" y="167320"/>
                  <a:pt x="3203909" y="341492"/>
                </a:cubicBezTo>
                <a:cubicBezTo>
                  <a:pt x="3203909" y="515664"/>
                  <a:pt x="3026147" y="656858"/>
                  <a:pt x="2806867" y="656858"/>
                </a:cubicBezTo>
                <a:lnTo>
                  <a:pt x="0" y="647332"/>
                </a:lnTo>
                <a:lnTo>
                  <a:pt x="0" y="0"/>
                </a:lnTo>
                <a:lnTo>
                  <a:pt x="2409825" y="26126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320DF-4E73-B745-CEB7-5A97C7691FA4}"/>
              </a:ext>
            </a:extLst>
          </p:cNvPr>
          <p:cNvSpPr txBox="1"/>
          <p:nvPr/>
        </p:nvSpPr>
        <p:spPr>
          <a:xfrm>
            <a:off x="-1266582" y="399893"/>
            <a:ext cx="6667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Overview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6C0F7-8E13-C2E1-0306-722B7C3E6C27}"/>
              </a:ext>
            </a:extLst>
          </p:cNvPr>
          <p:cNvSpPr txBox="1"/>
          <p:nvPr/>
        </p:nvSpPr>
        <p:spPr>
          <a:xfrm>
            <a:off x="1136625" y="1691696"/>
            <a:ext cx="8375700" cy="357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Installation Procedures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Introduction to cell designer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SBML (Systems Biology Markup Language)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SBGN (Systems Biology Graphical Notations)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11561C-6242-059D-76B5-5C126112B8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602"/>
          <a:stretch/>
        </p:blipFill>
        <p:spPr>
          <a:xfrm>
            <a:off x="8033356" y="1553"/>
            <a:ext cx="4127017" cy="2911333"/>
          </a:xfrm>
          <a:prstGeom prst="rect">
            <a:avLst/>
          </a:prstGeom>
        </p:spPr>
      </p:pic>
      <p:pic>
        <p:nvPicPr>
          <p:cNvPr id="1026" name="Picture 2" descr="Overview | Morpheus">
            <a:extLst>
              <a:ext uri="{FF2B5EF4-FFF2-40B4-BE49-F238E27FC236}">
                <a16:creationId xmlns:a16="http://schemas.microsoft.com/office/drawing/2014/main" id="{D7CA77F9-771B-33AD-FAEE-A06742DEE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0" b="23667"/>
          <a:stretch/>
        </p:blipFill>
        <p:spPr bwMode="auto">
          <a:xfrm>
            <a:off x="9000218" y="2900187"/>
            <a:ext cx="3160155" cy="14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ystems Biology Graphical Notation - Wikipedia">
            <a:extLst>
              <a:ext uri="{FF2B5EF4-FFF2-40B4-BE49-F238E27FC236}">
                <a16:creationId xmlns:a16="http://schemas.microsoft.com/office/drawing/2014/main" id="{5C3A6973-0B19-20F1-49FD-FDFDDCF04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795" y="4438634"/>
            <a:ext cx="3029000" cy="14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57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3C1C53A3-F996-6289-F4DF-A471E7D2E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202B2BDC-2420-D1D1-9C10-7FB222BE6205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1B2C21FD-88B4-5215-FCA7-D2B572274C84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C01A94CC-1290-AFF8-D1AC-14E2D1D45431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65897F27-4467-6142-04E1-B07F7132518D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D77F1825-0D81-C218-A006-4083255B8810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4D527567-17CA-9E14-584A-5A5D70E81F6D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3583ED4D-E12C-24D7-2434-C7A9D8ADC942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C60668B5-CF51-EC30-E87E-3B5FAE776C28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ABE3989A-898C-791E-C86E-446B4943D81A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1EF1D37D-7B86-BB13-EEB0-8541D9C26805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95F4D82A-42A7-B662-3716-5C6F6D600A79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683481E0-BB62-8300-784F-06A237CD73A5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23A689D1-F645-6580-7E00-9CDC7035E434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48AC96A7-CBB8-7313-E226-AE25E11B665F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56F17DB3-4FCB-D74E-8EB6-4F647AB9B68E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CF33E988-49CE-0B5F-B664-5BAF8F35B0D6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DD3D69FC-C9F8-6D27-5215-907E361669F6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91DD40FC-533E-5AD1-F3BA-0D3833B4D007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3CB2E398-B056-47B3-93EE-D2F3EDC8A718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67AD5A55-119B-B7DD-980F-47050B76280D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D34D9A4A-B669-621E-471D-9964B1797FDF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1DD59120-29AE-9E6F-BDBF-0B89D403B7C1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A016E4D2-AF67-CEDB-7DA1-A0FE13A3E7C9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8574B0D4-FBF2-3976-59EA-D5910245B078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E78470C6-5D36-BFF6-0E58-D92180603353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7709455E-4F11-5C64-88F2-7197BD55FDD8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77D04DFC-6D67-7E9B-2C0C-91DDA6A91DB8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DA8BC4A0-F55E-F728-D6A7-7DFAB5AAFE41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00CA8B83-E0A0-716C-5DD3-0477362CC9E4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94400C19-8BB1-6315-3E53-951B544D0928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F6459C22-8F7A-DD97-533A-233819A0F4F1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F4F1DFF8-915F-1F15-FC9C-F1CD106CFCF9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9E60BE50-5C0B-2B70-7C19-1DBF6EA6470F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72A7284C-4C24-79D5-2B44-52CAB04FE046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A05605A4-8716-DAFE-0CBC-4BF1F45D19DB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79BE9469-530F-8730-E402-A6D234B2F8DD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21E3C01C-E329-5A74-C2D4-60424175E07C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AC3C9BEB-4461-CE1F-BE94-AB6C726AD69C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516AA93F-1158-A590-921E-2DB215BFCE77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C1EBDF22-51AF-9800-C3C9-0F15BE142EA0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66EF8AE1-EFCC-1284-F0DB-D6D8817B15A1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2F643620-9BE9-F7A7-B7D9-48C8A160C577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BB686E51-9A22-2859-59F5-2E7F96E7A3C0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78141853-564B-262F-664C-E39B820AA640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3DF9C8B4-85D7-4283-C017-ED60F3D6CB89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A2857805-51C2-D965-ECCA-94434411FCA2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B7DCAE47-449A-4091-0ABF-A14502C7D985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1E7EC50F-123A-F68F-1487-166560CD921C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94EFEC51-100A-C74A-516D-474DBCD74259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6A719CA8-E276-0632-7CB3-6AC1007896CC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8A557A9E-A499-2A70-68BD-C6A1BD94920B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B1CB03A0-3F62-1797-7BF3-04498E090E35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BF5C2638-4C23-0640-3D26-0A866DC6957C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0C10E9D6-2B29-1A23-04D3-725248FC4D35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7FCB0CEE-F000-9FA7-560E-6B2B079F4590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779AC7F4-4E37-4F0E-7FE8-67FBD9E738AE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B3C57CB1-2814-8591-0B18-0A098C614AF0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74921A95-7EFB-B678-B099-F257BBEBE37A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0EBD68C0-1166-2788-3746-4B304E55A43A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4C23B8E7-6BFF-068C-F850-899AD6E268B8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9FF0B7FD-EC8C-CB94-85B5-084C464570C0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D7DAA5BA-D268-006D-6AFD-D9A6410B816B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905AEDC2-DEBB-A0B1-C2D4-0F9F721AA59A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1220D236-47F8-CE13-88B5-DC2202FD18A9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6DD2DB2B-CBE3-1909-B58A-84E71FB90613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879A6FFB-10F9-C711-C609-7155130E3AD2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1CFD6596-4D5F-DF10-66D3-E3757E63A90C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4C488338-F052-EBD6-08F1-E38372E7FFA3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0D966FBB-AAD1-8191-E319-6B362BCD7626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45226CD9-63DD-5718-15B3-65F6E9E4B7F3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2C8E8C71-0181-34AC-4392-196F01B397C6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1FA21946-2D52-FE64-EB1C-7EAB6E66FF82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A7F44FDA-078A-4571-846A-E477C3E58B9D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0B8B211F-489A-E86A-B7F7-8EED73330407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144E63C1-CF04-A5B7-7363-8C194AD224E1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B36BE9C9-27D3-1F7B-D016-FF2E557FF8C7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087E7FDB-FFF3-DA54-15B4-C74CF70AA74B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049B95F7-2740-D06F-7AEA-5180293AF773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668FF6AA-B80F-AAF8-A8E1-D33C8A64B019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A155A0C8-5AE4-A18B-1E9A-01471F75EE2A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77063B65-0D34-9C68-947A-16C2F3DE3E40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79C0FE29-DA7C-448F-6817-50C5FC024094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FECCCAAA-E1DF-777B-A381-D6B85B1E9287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2927A70B-642B-AD68-0178-3292B6E30CB0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142CA6A5-434A-B821-007E-401A759EA00D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7BE74FCA-DCD9-CF29-B871-2F40AAC31771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72CEE5BB-41E6-499E-D094-3B90B042FFE7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2F605CD3-2B21-66D7-FB7D-DCCBB1B88084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2248D449-9E08-17B1-988B-AE096E8E02F5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860B4B2B-432E-8DB4-2035-68184023F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2B7E7FEB-C189-2910-8367-28F0B5407553}"/>
              </a:ext>
            </a:extLst>
          </p:cNvPr>
          <p:cNvSpPr/>
          <p:nvPr/>
        </p:nvSpPr>
        <p:spPr>
          <a:xfrm rot="10800000">
            <a:off x="1465342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112881-5301-8CDA-4AE1-EADE44512898}"/>
              </a:ext>
            </a:extLst>
          </p:cNvPr>
          <p:cNvSpPr txBox="1"/>
          <p:nvPr/>
        </p:nvSpPr>
        <p:spPr>
          <a:xfrm>
            <a:off x="1551781" y="365147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Create a Reaction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47807-D833-CBE1-7513-9185916BDFBA}"/>
              </a:ext>
            </a:extLst>
          </p:cNvPr>
          <p:cNvSpPr txBox="1"/>
          <p:nvPr/>
        </p:nvSpPr>
        <p:spPr>
          <a:xfrm>
            <a:off x="1986846" y="1724509"/>
            <a:ext cx="7677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state transition arrow from P1 to P2.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D4BBB3-2A55-5BF0-9C49-00CD14B5DA38}"/>
              </a:ext>
            </a:extLst>
          </p:cNvPr>
          <p:cNvGrpSpPr/>
          <p:nvPr/>
        </p:nvGrpSpPr>
        <p:grpSpPr>
          <a:xfrm>
            <a:off x="1748271" y="1228155"/>
            <a:ext cx="9822973" cy="2407939"/>
            <a:chOff x="225973" y="1330501"/>
            <a:chExt cx="9822973" cy="24079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5444E04-1005-E650-A983-E62FB463C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935" y="1330501"/>
              <a:ext cx="9675011" cy="2407939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FE9310D-3678-0235-752C-8E042635A25A}"/>
                </a:ext>
              </a:extLst>
            </p:cNvPr>
            <p:cNvSpPr/>
            <p:nvPr/>
          </p:nvSpPr>
          <p:spPr>
            <a:xfrm>
              <a:off x="225973" y="1438531"/>
              <a:ext cx="436179" cy="26161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956A0C-4C31-64B6-27CF-83746B469F1A}"/>
              </a:ext>
            </a:extLst>
          </p:cNvPr>
          <p:cNvGrpSpPr/>
          <p:nvPr/>
        </p:nvGrpSpPr>
        <p:grpSpPr>
          <a:xfrm>
            <a:off x="1896233" y="4155237"/>
            <a:ext cx="9675011" cy="2005707"/>
            <a:chOff x="373935" y="4646743"/>
            <a:chExt cx="9675011" cy="200570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717A7F-33CC-EA25-C2E2-DD48ABBF3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3935" y="4646743"/>
              <a:ext cx="9675011" cy="200570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EE21C8D-F71E-2E53-CFAA-09EA7D279167}"/>
                </a:ext>
              </a:extLst>
            </p:cNvPr>
            <p:cNvSpPr/>
            <p:nvPr/>
          </p:nvSpPr>
          <p:spPr>
            <a:xfrm>
              <a:off x="2002221" y="4784880"/>
              <a:ext cx="358922" cy="2703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8CD818E-E14F-9516-070F-050F170860A2}"/>
              </a:ext>
            </a:extLst>
          </p:cNvPr>
          <p:cNvSpPr txBox="1"/>
          <p:nvPr/>
        </p:nvSpPr>
        <p:spPr>
          <a:xfrm>
            <a:off x="5322094" y="853464"/>
            <a:ext cx="6110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Draw a state transition arrow from P1 to P2.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249730-B4BA-DD4B-02FD-E18A793B043A}"/>
              </a:ext>
            </a:extLst>
          </p:cNvPr>
          <p:cNvSpPr txBox="1"/>
          <p:nvPr/>
        </p:nvSpPr>
        <p:spPr>
          <a:xfrm>
            <a:off x="5322094" y="3775833"/>
            <a:ext cx="6110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3">
                    <a:lumMod val="50000"/>
                  </a:schemeClr>
                </a:solidFill>
              </a:rPr>
              <a:t>Add catalyst</a:t>
            </a:r>
          </a:p>
        </p:txBody>
      </p:sp>
    </p:spTree>
    <p:extLst>
      <p:ext uri="{BB962C8B-B14F-4D97-AF65-F5344CB8AC3E}">
        <p14:creationId xmlns:p14="http://schemas.microsoft.com/office/powerpoint/2010/main" val="2074988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0F39242A-DBB9-EB65-10A9-4E3A39890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BA8F0837-BA84-2E9C-5535-43C199481692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2D431BDB-D5FB-E95C-A9EB-744EFD8559BB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75F75162-E20C-6549-E1C3-A3456D2B5653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05FAD079-A39B-82ED-1C47-F06F80C5F356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B7B2151E-31D4-DF0D-D191-38E902184898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2037C436-3271-B7F4-CDCD-BD2B5FA4C5CD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C1EA7316-915B-E2FF-753B-C7B89BF65EFE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FEE0A695-816E-8E35-971A-1DC249BA750B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CFFAD750-E291-47A7-47DC-043077CC032C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9F781C1D-0CCD-CB83-1F86-CA3B8D98A400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6BB61249-1C5F-FB63-6048-C2056DB0D350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9F180661-0037-A701-3402-8ED236D03E1C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F35EF5C5-4CBF-91CE-92EF-14726A388382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9C1DAEAC-54FC-42B6-D205-591F8E905F0B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EB5FC38A-D108-39ED-54A6-621B8DF02BCA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B673EC36-D776-7BF8-E34A-894E3277AB00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8D773037-E972-BBD8-3A93-53860B102BEA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3112B71A-BD81-919E-51C1-1C3367990709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E4E65936-5A0D-33F2-FFAA-9BCFEFB354F0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18C52042-F0E0-A38C-E56B-3F96DDA7A4E1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4FB38C52-A2DF-B888-041C-F6CE81D82935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5FEC0780-97C8-D166-7404-83FF67B1924E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7855E543-F6C4-CF72-B90F-096A84C408AF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97C83C05-8CA3-DE9C-3F11-3B6392A248E1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17621F03-B5E5-A5DD-4F1E-DF0C76C5B0F9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3CA0B542-BEBE-ED87-4AB7-AAC8260E235D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3F987368-7EC6-B4AF-9CBC-6494B815CF34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A78963CB-8A10-8979-8423-DC18E11CB752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06CEBAEA-D483-3793-0F6D-79F9328152EE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CC14E024-54ED-8D57-CFCE-C00F9EE63B75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1F3D0E05-7B7E-2C6F-9630-4B336A3BFBA0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57FB53A3-C4AA-8FC1-B2F1-E308F34A325C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572C5DA2-135B-6BC4-0D96-9836B6496DD5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2BBF594F-6859-2A01-86D4-39038EDBDA90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01C07E9F-B7E7-A472-DE0E-638A5406A487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8941E17C-A8F6-7857-B0FE-F0EA700804F2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F8ACDD1F-C933-791C-58DC-7B74242AEC79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40B88F55-61E1-8FDC-4114-ECEEADAB44B8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A28488F0-A67F-9DE6-0106-B97C418AA231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49E2951A-776D-F7F2-1CBA-B713B4EB906F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F532ED1F-6B0C-4EB7-D736-9161782BFD4B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7BC8B3DD-4F00-C589-EA84-4926AD9B8809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065B95C5-F0A1-9F6C-ABF7-11D7524439F8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D44348C2-5B5E-30CE-61F9-A02B63BC59C7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55A7789F-80DC-3055-6480-FE857BB03F0E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4D75001A-6354-E08C-1285-381DDF6D4A38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35A12D14-25D1-EA80-8CEB-34A9C204E325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DA2C85CA-1CCA-CFD6-F391-57FB2F89DD2E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0BB0C57C-E6A0-C23A-E68B-436C1B7C259B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676FE31A-58B5-A952-D87B-CBA7467FE3B1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6176D26F-5F86-01B6-9500-A8C2CD7246A5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87EF3780-A2B5-00BB-BE40-76A4CBA79814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406B8C74-DDC7-2307-0D54-6076F752AFD2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33190912-ECFF-A4B1-A549-5C0751D11BC3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C25F1E1B-AA1D-26F9-142B-EBD130242273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A3484F8C-3FFC-277A-FB9A-93B64039C8A7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9CC4E929-61E8-C5D1-8CDB-AAB2015DDB7A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37C925C3-55D3-93F0-657E-D9AD401E4F7C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2E38E386-E45D-39E5-F213-3204D2E1CA79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95C385C0-EB6B-649E-933A-435E6BDA52EC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966F72C5-64B6-980F-9831-1CF1602CB633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2D31E118-6FD1-227D-33D5-72A44F894745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B29A62E7-01EE-3C05-C055-B0E610A2B235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FCF1D95C-DF74-44B0-2D89-354FEA81AE93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FF7D5A4F-1B29-F550-AFC9-891E15CEE010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6C726C0A-6488-F45F-86D9-43BBACFD1E1B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0402A2F4-E9A9-5296-B562-138C03ED196C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63E3A96C-184A-EE10-BDAB-3E51457F1A24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CAC96DAA-A559-B6AF-328D-DEB990270DF7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BD992613-E1FC-83D7-BD68-36CD2785E07F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14F6FAB6-233D-DF5D-F42B-B75A14273CF3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2475DF05-0E84-C605-7832-74385B97CFB0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BE1AB9E9-3320-C78E-6C87-C92DDFD1993F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6BCED516-E763-8859-B7D2-3455C0EE25C3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60B861D9-97D5-E4FE-57A6-E4A1F032A2D9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11891289-3CCE-1200-E6C6-B92BD0F8CE89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E6CF3B2D-A0A1-77E5-6AB3-DFE7DABF743E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73239B0D-7E04-8F8F-6EA1-8DF9AB76BA3C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041B9E06-6B6B-E4C5-9017-24A26FC52C4E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A4DC9242-8063-1A62-41E8-EAABAF9DDF8C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4A0004BE-82FF-F4BD-5FEA-2897EFA39935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AE8C21C5-4C6B-9404-DB24-6CBF83168CBE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E3A01459-199A-B966-65BC-7961CB6D9C0E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C09E12A5-099C-59EF-4AA2-EBD96D62A9A0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E514B474-67E1-76E7-F88C-ECC649DCC868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576941AD-798D-DC78-F160-66CE3B44CF0A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9758B37E-00F0-D30E-B334-59E5F5924AA4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27FEB89E-305D-DCBB-6BEA-3DE45B68457D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99873EF2-D87C-6873-5CCA-072E2788C4A9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51AB48E4-EBFF-66B6-3EDF-0688111E0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D1B95A77-2FDE-4A51-B1DB-C34F2B736084}"/>
              </a:ext>
            </a:extLst>
          </p:cNvPr>
          <p:cNvSpPr/>
          <p:nvPr/>
        </p:nvSpPr>
        <p:spPr>
          <a:xfrm rot="10800000">
            <a:off x="1760617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32D49-D384-7909-AFD0-516C339CE7B7}"/>
              </a:ext>
            </a:extLst>
          </p:cNvPr>
          <p:cNvSpPr txBox="1"/>
          <p:nvPr/>
        </p:nvSpPr>
        <p:spPr>
          <a:xfrm>
            <a:off x="2094706" y="365147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Set Active State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F030B8-10C4-60EC-67EF-6F6C0DFA0AB2}"/>
              </a:ext>
            </a:extLst>
          </p:cNvPr>
          <p:cNvSpPr txBox="1"/>
          <p:nvPr/>
        </p:nvSpPr>
        <p:spPr>
          <a:xfrm>
            <a:off x="1836026" y="1231641"/>
            <a:ext cx="9498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The active state </a:t>
            </a:r>
            <a:r>
              <a:rPr lang="en-US" sz="1600" b="1" dirty="0">
                <a:solidFill>
                  <a:schemeClr val="tx1"/>
                </a:solidFill>
              </a:rPr>
              <a:t>is the region of an enzyme where substrate molecules bind and undergo a chemical reaction.</a:t>
            </a:r>
          </a:p>
          <a:p>
            <a:endParaRPr lang="en-US" sz="1600" b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accent3">
                    <a:lumMod val="50000"/>
                  </a:schemeClr>
                </a:solidFill>
              </a:rPr>
              <a:t>Select protein P2 and click “Component-&gt;set active A”.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BF7D2A-748B-3B43-E4C6-4D5447D0C2C8}"/>
              </a:ext>
            </a:extLst>
          </p:cNvPr>
          <p:cNvGrpSpPr/>
          <p:nvPr/>
        </p:nvGrpSpPr>
        <p:grpSpPr>
          <a:xfrm>
            <a:off x="1108185" y="2256206"/>
            <a:ext cx="10820400" cy="3222221"/>
            <a:chOff x="898635" y="3058510"/>
            <a:chExt cx="10820400" cy="322222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B2168F-263D-79EA-6AB4-4CAA76CD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8635" y="3199426"/>
              <a:ext cx="10820400" cy="308130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FB828DB-76E8-3ADA-5D63-70D8865CA8BC}"/>
                </a:ext>
              </a:extLst>
            </p:cNvPr>
            <p:cNvSpPr/>
            <p:nvPr/>
          </p:nvSpPr>
          <p:spPr>
            <a:xfrm>
              <a:off x="1298028" y="3058510"/>
              <a:ext cx="656896" cy="3704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92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CA318887-E96E-F006-6DD7-0A8FC3C72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B845D11C-9B08-2819-F075-BAAE3B878DB1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676A6FF7-891D-0C32-6256-FAFE743C8FF6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EA844EB7-F5A7-ABC2-42B0-3EB8DF5DC61B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34F0BF14-E6DC-13A6-5609-6E81B29734A4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19547605-19B2-02C3-0BB6-F8F9D0D87A7A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4A28ABB7-9201-3026-548E-3C43DE1DC20C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21017FB0-34CE-FF00-8858-E71B705F8357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8F6A60E8-CD70-69F7-4B8E-F54071681003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85C61ACB-8FE1-123F-9B72-93918AEA76B9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8D46788E-74AE-CA24-3BBB-4E482B1D5602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3CB1F85F-EBC8-711C-A659-40DDD5A34F1A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88C8DB3B-1A40-BA49-1CBD-C9FACB59CA3E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C5737AE8-2EDE-F1DB-C87E-3EC70B6F0BC5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6238A043-75E8-CCDB-D282-62CF27C9E216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7C5C79A4-4764-56DC-D033-70A476442B2E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8FFF5E4A-BCDA-EA5E-6CC5-9288EF0AB7D7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1EAC898C-07F0-5FD4-2B89-4AF54A7FB96F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BE1C02FC-21A0-0C69-B936-C2D30988BB16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60D765C9-DFAA-A234-C970-20EEBA08B3C0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1CA1F9E4-E25A-3767-4DF4-FC061DE09DCE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FDD671EF-3FBC-8D5B-20D2-3C362A293BA2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0AE6AED3-C38F-B8DB-E59B-0685DE25E208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4033EC38-ED41-DF4D-9DB2-9BF8C4E55EE6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BACF6006-2413-8763-284F-36A4F4D78F45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73279727-45F3-1241-B41D-6BA3A26E2A89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64DFFC54-DF91-FCDF-228F-E96EDE2C7FD1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E0A38434-1FF9-CC62-9437-2B795178129C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59D9EA7F-58CF-B61E-2E4A-978425639DB9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7A53B2F4-7DA7-2DF3-503E-030C6BE71D60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E5B41AB4-25B2-7733-8F9D-3BBF736532D5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8573F442-7BD4-13FA-7410-A93906347C82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61955D2B-572A-A620-9A36-D96B315B8A70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7124C124-1EBE-F0B0-842F-A8D08745A310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8E4DEA8A-4E9A-270D-985B-1361DBDCC5D3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7A75170F-6856-2A36-EBE5-4DFC5F210D92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2026371B-2E4E-2CF7-8857-7B01A76229DC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0CC50532-00C8-B3A9-6D35-29E0978E87E5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380230E1-9CEB-42E4-D751-953F0D4635E1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F56093F2-A65E-400E-03A2-DF70AD88E6BB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DD8C0EC5-69FD-09EF-B55F-F87519E4F99C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4A06FDF0-AE09-E927-0B73-ED9C5CF87F34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6A42C401-1754-3FEA-1095-4EA0CEAE1C3E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1AAC8944-8E92-ECFB-B27C-B7F67CF23C68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6B315486-17F0-8CB0-5A9B-D635E15F086E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8841F79F-12D9-B4F8-D702-631DD513E2E3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F4901415-AB11-D8E1-50BB-C795C74883B4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344BEDA0-5DC6-51DD-D9AE-47219A897947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F06F6ED6-13F2-7E97-32FA-2DF0CED4CF3E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5C21FD28-8DAE-4A86-7170-A27A4F1AC539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3E77121B-9B97-DEC7-21DC-D877A1FEA69F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565A8492-7106-F255-D090-F7450C1EB4A2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19D7D0F7-4EF1-E239-649F-D5160E3AA4EE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0AE8A60E-EED0-22B6-7A20-1FE4AF4AED2C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70A43AC0-2BCA-0C89-E413-438049673CCD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EB5CE329-BF4E-50B6-E017-E49C0945B637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749C540C-56A4-DC2B-C6CE-B0AFE90DF794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45480BBD-5DDF-9392-E85A-476CB7AF2281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74702330-7945-FEFE-CC47-1F50AA73FBD6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87DB4D22-1FE1-4439-78E8-2794BCAF72F7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647B5A2C-4D1C-44E7-14CC-3DFFD3B66CF9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CC42FA05-315D-7037-09FA-8EC8F67106A2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B8368ADA-F401-6D71-F335-F98618B21C41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F76DBB69-5BF9-E3E8-7767-9FB544B5279E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12175C61-B519-694D-5F31-9915411F238D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92BD0163-D2AA-B880-65F4-C2AFD6CF2BE5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24B7931E-C807-E5CF-5F09-E4ECF53CDB3B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8374D472-4FCF-B710-BA91-0AA34D624442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E50E5272-EDFA-16EB-BC32-C6A5E9AE1672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3807BACD-7373-8E73-7D50-2DF65EAD9C4D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A53F4711-7F0B-911C-18EB-6B108C1DE7A7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E480DDE6-47A6-EDE8-CA47-0FCD418F74B0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0558732A-AB58-A98D-F452-D35B1684AA49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3BB357CC-D0DE-6BDE-C63C-3AECC1344A32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844C8519-063F-4BD4-58AD-BF494D0CCDA5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EC581288-EEF8-3D86-18FF-47C05F6B595E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7F7C923D-433F-B3A9-322D-B754C8F21542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F250A91B-A2E4-1357-9963-41776A5B65F6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2B35169E-22FF-C8AC-71CA-F263A592FD51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5F30C40B-ACF7-6D1C-F095-084896BF9C2D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97A201CC-810B-BC0B-F484-426E26F624E1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CAA72091-C591-13DE-4A4C-6F08CE7CC1AD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FE8CB1E8-04CB-8305-6070-2030061A9E81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410EC89C-17EA-10FE-A7AC-FC6BAF7826B7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B95EB0D1-EF15-7A92-4C8D-5D0735176353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839011E2-1CAC-B021-D507-9F848CB89332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CBE284F0-A59B-0306-2B15-4F846496A626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A6925827-7D9C-B9EF-10D4-5C2965AE3C6D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31875975-3921-4C64-EC1F-801580417C96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0B53E100-72ED-36DC-CB2C-9FE19148A21B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00D017BF-88CA-6D82-A6BA-A3389343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FDF587F7-B3CE-AA4D-7123-AE97C3A0064B}"/>
              </a:ext>
            </a:extLst>
          </p:cNvPr>
          <p:cNvSpPr/>
          <p:nvPr/>
        </p:nvSpPr>
        <p:spPr>
          <a:xfrm rot="10800000">
            <a:off x="1994539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043C4-849E-984E-FB38-EEAEA3BE9AE9}"/>
              </a:ext>
            </a:extLst>
          </p:cNvPr>
          <p:cNvSpPr txBox="1"/>
          <p:nvPr/>
        </p:nvSpPr>
        <p:spPr>
          <a:xfrm>
            <a:off x="2339259" y="365147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Change Details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7DE7876-544E-58B9-48E4-2032BA7E9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4" y="1229124"/>
            <a:ext cx="8845395" cy="49731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D00482-EC00-1D60-514A-FEE6B907D67C}"/>
              </a:ext>
            </a:extLst>
          </p:cNvPr>
          <p:cNvSpPr txBox="1"/>
          <p:nvPr/>
        </p:nvSpPr>
        <p:spPr>
          <a:xfrm>
            <a:off x="9948036" y="2584960"/>
            <a:ext cx="2113027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1"/>
                </a:solidFill>
              </a:rPr>
              <a:t>Right click on an element </a:t>
            </a:r>
          </a:p>
          <a:p>
            <a:pPr>
              <a:lnSpc>
                <a:spcPct val="150000"/>
              </a:lnSpc>
            </a:pPr>
            <a:r>
              <a:rPr lang="en-US" sz="1600" b="1" i="1" dirty="0">
                <a:solidFill>
                  <a:schemeClr val="tx1"/>
                </a:solidFill>
              </a:rPr>
              <a:t>(e.g. protein P1) </a:t>
            </a:r>
            <a:r>
              <a:rPr lang="en-US" sz="1600" b="1" dirty="0">
                <a:solidFill>
                  <a:schemeClr val="tx1"/>
                </a:solidFill>
              </a:rPr>
              <a:t>and change whatever you want.</a:t>
            </a:r>
          </a:p>
        </p:txBody>
      </p:sp>
    </p:spTree>
    <p:extLst>
      <p:ext uri="{BB962C8B-B14F-4D97-AF65-F5344CB8AC3E}">
        <p14:creationId xmlns:p14="http://schemas.microsoft.com/office/powerpoint/2010/main" val="53426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A474E4EE-5082-DFD1-DFD9-2DEAC2E2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D22E184D-6A99-FCA0-E1A2-64F251349EF8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08AA3622-3506-3417-5E15-1981C3ACEAAA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2B841CE3-3493-D9CB-7CB5-41CF2B3819F3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2F2E9C3C-8E9A-347B-2437-E3B3151DBEB5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7236FAC6-7622-41B0-5BF1-969CBFC67052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87325D83-1C7D-5016-6676-BCA2FFE9E4A5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37BCE8E8-F688-7110-B542-BA3379EC4B12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1983C04E-50EF-E9F9-F9B5-E2747FFE6583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FE453CDF-06E1-2CF6-6608-E34154290045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89DEC54C-C50D-4ED5-4A83-1C1398962061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6B878CEB-61F0-6A22-7A63-AB0EB64588D7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E6394181-97A7-DC95-9B21-5F6CF077ADBC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06DBFA9A-9E1F-613C-3CFE-05CF26C8F620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903B1ECE-B786-D95B-9271-FF103118FBFC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9022B599-791C-EDD4-194D-C0F65C683A40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F755AF2B-A664-4544-E102-3C3271B7251D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9497BD08-CB28-67CA-AC40-2EA93EB201EB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0A550E85-FD6D-FA96-EFBB-57C79626ECC7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B9A957AA-D05A-DF95-E2B8-DCBCD24A0B9F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D788BACB-BDA7-FC2B-0E5A-A2E8B406289A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1A86E373-3862-D5CD-D770-481E5164D563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C6C93C0F-E1EE-A56E-B133-DB66D78A2501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224E87BF-21E9-1ABB-011E-1D36574BF87E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D18E9418-8316-1043-8868-EAD0C9DA789A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20216F61-580C-F395-C4E3-4BE6885F982B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34EE8B22-27D9-17CE-CC99-DE964B688506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010D2437-43BC-8909-AF0B-C705C2E34D0A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B5D133EB-EFB6-3A25-2B75-8B0F153C8ED2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B0C1A201-BF04-24DE-FA40-1D2111F777D3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CC3A6764-91D7-F7E6-F531-2834F63C8841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5DEBB163-E98F-3068-5739-6452D6D031A2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4C34A969-E3E1-77A7-7E55-334A55EFED83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86093AC3-179E-686C-B4E4-0A6C0C460B22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30974E88-6F77-2DAD-A350-FDE071A46E00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24597694-12D4-8855-6740-35FCB639B44A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63E17639-A1C0-04C4-7A77-9B8A8C4A255F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F2703FBA-05AC-ACC8-4D4C-C653FD7A8A43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7EC7E32F-E5BB-4201-844B-6C9F47ACB446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223F6440-DE17-7DF7-E724-550090F7C524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5894BD51-FE14-6993-ED90-A3F616B51EFD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05A22CC3-594A-9F41-A0C8-093CD1B528CA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34BA50E8-C753-860A-5AB7-6B76EF6D0746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031056FA-871D-8CA4-7CA6-8485532B5850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F00C311D-0C23-C35E-7FFB-DE0CF2319642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590019B7-6760-952E-B971-CEF837216D5E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D76FFDBC-2BB1-CB1F-540F-24B889295772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F65FF834-D757-C3D3-9F1F-D13AEB52C0DA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3403FC8F-77FC-9E36-0EB5-9EC7A99D7736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A7A199CD-02BB-8F11-581D-55C3C27062A3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641DBBA1-5ACA-E534-8C60-EE71C08B16F7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17E35C7F-AFE1-8C1F-B6AA-60199BF107A9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C1B61D26-2807-7A56-385B-D48DD8E77A37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E363B15C-19F6-86DD-0B6A-7F4A22AF735F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55B342B5-EE64-8601-A147-8F115496777B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9EC97C97-BE17-E9E1-34C6-180039E06C95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5BE64CA5-540D-D11F-C769-5EC66AE3D016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69F5F281-486C-05EF-6F0A-4D9206CD17AA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927EF294-8EA8-3857-0CA4-E1109EF7E54A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12031C68-F1B3-92B2-FC9A-6B17F40DE313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3248B601-EE3C-3927-6062-0FC5E7FFBCB0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37F43BC1-D3AB-5728-6AE2-A87D30635716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B3A815D2-B4D2-077A-A55E-6E2E4C59AC16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9111EFB9-69FC-2540-2590-B01DC4146647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118AF030-A259-EB79-0FD3-68E9A6CDB86A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AE3C4F52-E341-FAE1-7701-150311188FE6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16D63ACE-3CD9-FEAC-8660-F65733842A45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CCD9FB24-0535-0BCE-63F0-A8432A967022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91B7DA92-9CCC-C967-EC0E-CA521465B37C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80A6071F-7CD5-9638-3673-9CB6605C608A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7E974976-4BE1-B23D-E072-49BF7DC32684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EE30F6FF-360C-6649-B81B-5DB34654412D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689906B9-A2BB-6EE6-7C0F-58CD80412D9C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FF5348C1-4848-083A-E3DD-2B3F38F7BF21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849E7779-939B-7F8B-6E28-C68B86436004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A06F4D2C-8BE3-5008-A2EA-319415656730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CE9A8E32-92A6-B4A0-014B-FE861BD84E13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2AE95BA8-6EC9-21ED-5834-E95AA54F6CA1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DAFCE623-AC00-901A-7A4B-E95F4D54A444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FCFFD5D1-AB4D-DC46-8CF0-DE9BDBCDA115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3AA334FA-C55C-6E52-639D-C1C973B6FD3B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73603ACC-57D3-8881-B48E-F735386FBABB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20B9B0CB-E472-75CD-2FA4-C74A44ADC424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756CB4B6-B983-28AD-426F-FEC063434E13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95CDBD07-C477-E707-3966-CD3D1D2C601D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48535640-6978-855A-713B-556562BF1DDA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0E89C6C0-812B-8FA6-B071-716CB4790F18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77F0B4AD-675F-FE70-5B78-BD54B50623A1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CC954A04-65F2-90A9-9AE2-FD9C059F2D98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394B3B07-E911-A265-3AF2-A79EE5FE9407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823480AF-C5A6-75A9-A26F-075C34E27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03C4F88C-C3DE-071A-D740-0B3A5A62942D}"/>
              </a:ext>
            </a:extLst>
          </p:cNvPr>
          <p:cNvSpPr/>
          <p:nvPr/>
        </p:nvSpPr>
        <p:spPr>
          <a:xfrm rot="10800000">
            <a:off x="2249729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47D25-CF53-65EE-BC68-426C6399EE4F}"/>
              </a:ext>
            </a:extLst>
          </p:cNvPr>
          <p:cNvSpPr txBox="1"/>
          <p:nvPr/>
        </p:nvSpPr>
        <p:spPr>
          <a:xfrm>
            <a:off x="998077" y="143441"/>
            <a:ext cx="61102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Create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Compartment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85E4E8-6401-40FE-2132-BEA5E9555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6"/>
          <a:stretch/>
        </p:blipFill>
        <p:spPr>
          <a:xfrm>
            <a:off x="1125668" y="1201491"/>
            <a:ext cx="10310648" cy="47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6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CE2023A7-4D24-99A3-6640-B9AA2BA37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248F07AF-58A0-3B64-39B6-E32F957520D6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F419A0EF-A9C1-B5D1-FCF9-2B98782E9A7D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A6EE50BC-528A-1E2F-6A5B-AB26F322A066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D14E4F08-087D-F5E7-A279-AD2FEAD5FD78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6A15D56F-F923-3932-E7EE-F50452C520CE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8B8F9081-47AB-8AB4-B851-D86CFB6455EA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D93A06CE-4C67-6CF2-47BB-D3B4867BF363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506B06A2-320A-7D1C-6534-8E9113446AF8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4FDB11B5-CC74-3A54-7290-9807A0138DA0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C8AB9218-0157-DCE1-8FA3-87A75E6504E7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5D636019-6155-2C6E-9C48-05622E097233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74370610-0EB1-D495-E076-C0C1ECE381AC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F5E0E911-D7A7-2264-7F0C-618314774DCD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C989706D-4E4C-88CD-3945-A52C2FF9E32D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509C7CD8-B44D-A5FC-9B29-4CEA0D6B5F09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D231727A-E7F0-0752-08EC-B04FB02EE787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2D4FDF5F-06C2-4FA8-403E-311734797989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10288A1D-1B73-24A5-99A1-2E323FACA1E6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0E00D9A2-AD24-568F-93BD-A96CDFF8CBB5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ECC562D5-D407-7A1B-AB5C-29D485CEFAD0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F3B48A43-0B27-CB3D-DEED-C0C3155AA006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92B1A33B-7E9A-9918-0419-A7FC362780C8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6DE1AE81-9F0C-2782-C7EE-62C553081836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B3F5EFA8-4013-930B-A899-539262BD9272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A90D591A-B352-84BC-FF5C-1D7AC34D85D8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E614990E-204F-4561-9E4C-FEAA9D752CF6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5A450547-AC13-B6DA-A8EA-F221990E038C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A1A8029E-3F7C-3DA8-5F20-C80354106F78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C2DE8271-CEC6-4731-0E6C-0DFD7EDCD965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7E9CF3B9-4679-DDAA-FFD2-4E0485E2C1C7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648819D2-C4A5-0340-89AB-DE13B263D687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82798F32-26A3-5445-DF97-9E6626A5E10B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30ABB88C-4C97-B888-9EDF-B65CF0105E45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53B7D384-568D-C7CD-343E-0D6BFBC6AB98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03510967-9C7C-F967-DC0A-8F77CABFDE31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54A5139A-2B86-9512-0BCD-18BC482BED03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3353FB9F-338A-E175-DF86-40FB288A4B9A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27F27813-B6FB-2F3E-6B91-EC13DE2B1913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5D87DFC1-9027-F6AF-D19D-CE1A6D9F023A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AF59305C-023A-BE5D-B073-FB720855D924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4F929073-4059-A49D-B44A-77F98A9942B1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E3AB2395-5CF7-23B5-859F-B6A9438925AD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911980D9-7122-A2DE-C258-4BE9B6E774C1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75A63442-5FCD-03F2-286E-C87A0CEACD7A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6FC3ACA4-F7AC-F4D0-22DE-A2801275A921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D51580C2-AACB-0B14-FC95-1CBAEDE549B1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ADF83711-BDE8-CE3D-4122-5EB0C3BD93D8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28E970AE-57B0-3336-15FF-1254CAD41E72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1329B6E1-8173-8191-AB7B-0FF90916DC3D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38AABBB3-3E71-E351-EB71-549A75812C6C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A7E9D287-3F70-E893-0F84-6973D502979F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C0E7EBCF-D162-3F7F-1AB3-A0E8385EF322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B95DC796-95AD-990D-530F-FB49AA458034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1FDEA060-B760-C7A3-7A80-E6A835047955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4ABBDB71-DA89-B7E3-4FDB-4D46F921AD16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F95B73CB-71E7-99AE-4BC7-AF5D05A7CA7A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B2232707-65EA-C6F8-BCEC-33506B5420CE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C1B5A92E-D1CA-A34F-8A47-2DD00FC2DD1F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C6402DF5-2EAA-D406-C11F-8124D9BE2D3A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1871E3E4-C298-C8C4-7B77-1D7543048207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C20FE0FE-60EB-20A5-DCB5-AA1A185F6135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428264F0-9788-F266-FE8E-02FAFE6E4C4C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4474B7DC-894F-A99F-96EF-9FBC16F28A1E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5E8CD641-EB7F-6C85-5F40-D6C693E4DE80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25A42933-72BC-DAAA-7B4B-58E7512D6B67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407A95F2-0142-4886-8174-652718A700C0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F5D3D1EA-42FF-6234-4333-1B06D74A0399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0C95D6E4-9F98-870E-B740-5DC9B5D41242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5DA1892C-7573-4854-7885-8729D42CD3F5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6039FD1E-53A0-C8E9-3E80-2BD864840249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FFA52C39-B6FA-F245-60BC-67CE5D2C9076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A5408E05-903D-0856-E612-9B54D007C299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1ABF4B0B-7168-BA73-18EA-F01F09E6C4E9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F0FA096E-4409-98F8-3A23-40D781C13A49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E9C01EE4-BE18-FA85-7D90-E89E6312169B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E09A9800-11DB-71B6-1630-DE49B2F9242E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91F73418-0ECD-F43F-FFCD-073FB0AE73DE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C57482B7-06FA-191D-FF4A-1AC213D09807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DD2CCABE-A41E-8DA6-C254-EF307933C170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9432FCA6-FBA3-B9A3-D701-C13FF7DC50B7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904FF8E9-F9EA-30F5-3EE5-1CC392EDCAD6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AAFA7C40-3119-081D-ADCE-9DBE9F73C5E9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7895B449-67E4-EC7A-D979-469B5BE99410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68D92DCD-1C45-8CD9-6042-39C0BE478914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BDF43195-9111-4816-5171-335CFA838FA4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62BCC8F4-FC89-4EC5-C508-5D09487DE92D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5333EECD-49E5-5F30-E62B-E24033DA95C9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A7CE3E1F-A471-4355-71A4-1342094CE8EE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DBAB63ED-0BB9-0391-EAB9-B53680674FBD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E14A1F9C-0DA4-BD64-7D2E-16A3CACE9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335FDBA8-35BB-6F2B-7DAA-6B34EA426BA5}"/>
              </a:ext>
            </a:extLst>
          </p:cNvPr>
          <p:cNvSpPr/>
          <p:nvPr/>
        </p:nvSpPr>
        <p:spPr>
          <a:xfrm rot="10800000">
            <a:off x="2451752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71315-E449-2A3C-F40E-D1BD68F81212}"/>
              </a:ext>
            </a:extLst>
          </p:cNvPr>
          <p:cNvSpPr txBox="1"/>
          <p:nvPr/>
        </p:nvSpPr>
        <p:spPr>
          <a:xfrm>
            <a:off x="1125668" y="365147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Create Complex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3E0A8-C12D-AB50-DBD7-3D4FA466E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007544"/>
            <a:ext cx="4953000" cy="271999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6E8450-D863-AEA4-FA69-26D0C7D84D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7"/>
          <a:stretch/>
        </p:blipFill>
        <p:spPr>
          <a:xfrm>
            <a:off x="5990039" y="606165"/>
            <a:ext cx="5850280" cy="2761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1ED92-14E6-287B-3CAC-6507733610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0"/>
          <a:stretch/>
        </p:blipFill>
        <p:spPr>
          <a:xfrm>
            <a:off x="5979410" y="3415689"/>
            <a:ext cx="5869583" cy="27865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D042E6-EC3C-A4B9-7A84-29BCAA6D23B1}"/>
              </a:ext>
            </a:extLst>
          </p:cNvPr>
          <p:cNvSpPr txBox="1"/>
          <p:nvPr/>
        </p:nvSpPr>
        <p:spPr>
          <a:xfrm>
            <a:off x="882668" y="2007544"/>
            <a:ext cx="6108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Create a new model with proteins A and B.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42F0C9-E7A0-EFAB-EE69-2CB3640A3203}"/>
              </a:ext>
            </a:extLst>
          </p:cNvPr>
          <p:cNvSpPr txBox="1"/>
          <p:nvPr/>
        </p:nvSpPr>
        <p:spPr>
          <a:xfrm>
            <a:off x="882668" y="4892627"/>
            <a:ext cx="5034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Draw heterodimer association arrow from A to B </a:t>
            </a:r>
          </a:p>
          <a:p>
            <a:r>
              <a:rPr lang="en-US" sz="1600" b="1" dirty="0"/>
              <a:t>to complex A and B.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A36505-1723-169E-1B5E-3CEAEDC9D344}"/>
              </a:ext>
            </a:extLst>
          </p:cNvPr>
          <p:cNvSpPr txBox="1"/>
          <p:nvPr/>
        </p:nvSpPr>
        <p:spPr>
          <a:xfrm>
            <a:off x="6850025" y="211258"/>
            <a:ext cx="61084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Draw a complex around proteins A and B.</a:t>
            </a:r>
          </a:p>
        </p:txBody>
      </p:sp>
    </p:spTree>
    <p:extLst>
      <p:ext uri="{BB962C8B-B14F-4D97-AF65-F5344CB8AC3E}">
        <p14:creationId xmlns:p14="http://schemas.microsoft.com/office/powerpoint/2010/main" val="355296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51191568-D145-87F8-EDC3-0F23CD96B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ADBEB25A-9575-F258-D01A-97DE9F0ADE28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253FEF50-18E0-F008-44C1-DCE8CAC1D32A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29395267-1278-F76D-6691-797D9B765009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F9CBBDF4-1ACA-FFE4-BCBA-F818D6AD91B6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3DC25B78-C92B-3E64-D14B-947C9633C2C7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A808D29C-3907-1708-3D49-964CC65489FD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FC100DC2-6A12-4B47-2017-BE3FF3FD8E5D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0DC1699B-2D66-6E1D-C853-E9ACE21929BF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CD7C962E-A450-F8B2-5292-79D617C8DAEB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2BB7FB77-F297-0296-E21D-1F4B2D0D13B6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2B81418E-B539-7B5A-18E4-3A70B43CB9C9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BB96F4C8-9D5B-916A-0529-2CBC39D635D2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9A5F3C73-FA95-5AC0-ADFC-BBEA51C3D034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A7F481C0-4DD1-AC52-F472-EDD7E7368F22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D7675425-82D4-495D-AA8D-ED7111F89CE4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95E51E8F-3F7E-1ABC-201C-A46F692E0B99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8B00F77E-C586-BB30-CD1F-C29760C8CC18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95B49C85-BF68-357E-1869-013B881BDB48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1204EFE2-CBCB-2372-7199-359AB2C68F51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CD298A4A-9323-A1E0-361C-C7B2870177F3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9051EC8D-5850-0C64-1684-084508D6738B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49CB7FB9-FA5B-76E1-58D3-90BB1A277A86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24B3EE0E-8070-4425-63B0-13B1656474B0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109F1AEB-081F-BB95-7077-42B6E0348078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ED98E641-5F7C-4577-683F-0C3CADD7850B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56E41EAE-7A8A-4AB3-959D-D22F434615D1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6E0D71A9-F865-C395-9312-28DD9187CED9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79E2B43F-4F15-9AA5-FB00-7ABBF04D9934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A23B9965-6F4A-B7D2-237B-44D00D3F64B4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746CA9CB-DAF4-3C61-774E-5D99A8DFCD62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F1141CFA-C3ED-75B4-8E7B-A8E4A1DCD42F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3139685C-37B4-FAF8-3B9C-0F3F3352474E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86E115FB-94F2-BC6F-7638-90EA4D9E07EF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72EBB8B9-B758-ED12-1E6F-FC486F7D09B1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313B7086-39F5-6187-C010-C47ED72DF570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CD23479C-543C-D376-EEF0-4A7C6143047D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A5161D29-D3FE-605B-E17E-70EE199875C4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3D2FF700-5B39-21E6-1142-6D9F8F824A4C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3B1B372F-CDB4-19C8-B95F-2D6EB79F9F6A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2B90C11A-FB6F-28FF-84FF-62C7C79D2B9E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E2EA0515-8105-BE17-3281-010D25300925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A38B2292-ED92-A4A2-DEF9-E54410D384E4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0D2D0AF2-4B5E-84D3-7C18-DB7E46BC4E29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1405FA66-2306-0F2B-BF06-C3A6392273FC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C85E44D5-BD05-4A86-E190-FDCDC6EACA59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6CC8494B-3D47-42AD-D8EA-D8EFBFFE8287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F2D6F702-BE7F-7565-E101-BFD1197D4E56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3B390452-D661-7109-EC85-48976CCB416D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694C3F57-CFBF-CFA6-2123-4E8F68281580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2D77A236-15C1-7F95-EDE1-2838C54F56D0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3B940175-4641-640C-338E-F70DF6508A0C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15F41494-00AC-EF98-F19F-0648FFDB13FC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7BFB3B03-1D06-C74E-E560-EE35C1E66731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5482AE5B-4116-D557-F18F-D34C10B82A61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E23A98C4-A3CB-CA7E-C089-675B44E2B5D5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8E6CDD57-B8BB-5D54-388E-46DD7009F419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7F5AD90B-AAD3-CF4A-B7CD-C810F0B7EF33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2DB79812-CDF8-40D6-C881-7959FB4F9541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4B705DB6-1AB5-11CB-4845-6A1F26F18F8C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1685E108-4E86-C87F-3745-9DC471F20FB6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688E923B-697C-B46E-E678-BD460783EE30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576A93D4-C720-9150-9039-C6D5A5C91B52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98EB07D8-18C5-AEFC-FA84-E4043E159ED3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85DCC9B4-96FB-F6DF-5E9D-E6D7E7FCC543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5CCDAE93-3D9B-5F86-C6D2-C87C26CF7281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7A79DCCB-5724-1146-EE89-D5BF5D7B106E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DE5C387F-6325-8137-72B7-67F5A611E03E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D886F224-8B52-937D-694F-5CEC3D2B22F7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285F78D1-04AE-BF86-BDC0-F192B2C08F07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B0BCB665-404F-2468-463C-58E245BD6374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01D0262C-D0A5-0BEF-3012-BB9BC41C0C62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40550A37-97AD-1F69-EEB8-D2E6ECC05579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B4719831-2739-DDC9-005E-04B4323DFDCA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1D10E9A4-C82B-D68E-71D2-B893BA5523F7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04057B56-1441-E4DB-C923-884E998C7A8B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AE0B8C79-D8D0-BDDD-F3FE-48AE4B775A8B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E5B59351-C951-601F-F654-9098BDED13F2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F65B8432-4949-0BE2-0103-627241905A87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0F30AF72-94A0-08E0-77A2-5C0C634EB5BD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D6A35B08-B4A2-05E2-D33A-9EABF23B06C8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58EEF54C-41FF-D609-AFEC-96DC38D2EF38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A9161B51-FCCF-35B0-7AFB-B07CAE847F23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63013893-3239-86EA-7E3E-63B8D8EE796B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9478F9F3-9A04-4499-4722-09564935D20F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5C9FF8F1-6609-BD6E-D5B1-E5571D291488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C0EDFDE8-AC2C-13B8-7785-25E91981133E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5F58AAE5-1AD5-8A3C-23AB-E3D320E2B9C1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34D4860D-14B5-86D0-CEDD-8D4A6E7470B4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0B2CB0EF-B327-F494-141F-5AE8C71D3A12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8CB13B8C-051B-F912-5F3E-2289F345D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8B38CD64-4821-BD06-86A0-658E77D8907A}"/>
              </a:ext>
            </a:extLst>
          </p:cNvPr>
          <p:cNvSpPr/>
          <p:nvPr/>
        </p:nvSpPr>
        <p:spPr>
          <a:xfrm rot="10800000">
            <a:off x="2600610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5CE97-DFAA-5A45-F215-30F68D8147BA}"/>
              </a:ext>
            </a:extLst>
          </p:cNvPr>
          <p:cNvSpPr txBox="1"/>
          <p:nvPr/>
        </p:nvSpPr>
        <p:spPr>
          <a:xfrm>
            <a:off x="1200098" y="365147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Gene and RNA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8260E9-3E35-E74D-581F-7D72333D62A0}"/>
              </a:ext>
            </a:extLst>
          </p:cNvPr>
          <p:cNvSpPr txBox="1"/>
          <p:nvPr/>
        </p:nvSpPr>
        <p:spPr>
          <a:xfrm>
            <a:off x="3041798" y="2173461"/>
            <a:ext cx="61084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b="1" dirty="0"/>
              <a:t>Create a new model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b="1" dirty="0"/>
              <a:t>Create gene, RNA, and protein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b="1" dirty="0"/>
              <a:t>Draw transcription between gene and RNA.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b="1" dirty="0"/>
              <a:t>Draw translation between RNA and protein.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362011-2C06-E8DA-B63A-6E05AF41E6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4486" b="41983"/>
          <a:stretch/>
        </p:blipFill>
        <p:spPr>
          <a:xfrm>
            <a:off x="3278693" y="4684539"/>
            <a:ext cx="7825590" cy="89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26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C4F3FCAD-7DC5-D7F2-3613-9C6CAAD94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902CA00E-3F4E-1999-E82C-7E86B7CA1D0E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D0C76AF6-547D-647E-36EA-20853539AE30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7CBDF40E-2BA1-AD77-5848-36C253784E6A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52682CD3-4009-4DF0-73F8-79B03D296A68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25468626-14C2-DD6F-9786-F49881A288C3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918F2DBB-180A-B013-046B-0F0567AB7DC3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460ADA86-A0D8-70A6-30FB-8F4F20D4295B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E7BEC390-F4F5-AECD-9A76-65E8978DD69F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45C31F85-E1F0-C7C8-B35E-853124DC7E36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D7597CFB-1A8F-8C06-7991-DB9E546CC4F7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BD362C42-8356-8C46-A77F-5C52852D39A1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601E6A0B-7610-6458-AEB8-D7F1EEB66907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FCD3F85C-8853-DC32-D913-D2CEAF7EF237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BBDC5CAF-9064-F656-CDD8-2DC5043039D9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DAF35874-FABB-87E8-476E-318C81647A80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14F53F73-5D75-090A-A532-B6969D715ED1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7593FE50-90A7-75FD-91D7-8C5406B1081F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1A559172-31A6-CCB7-C0FC-BE44BD2BB449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457BB4D8-F274-A451-8FBF-3B908EA1776F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E4FBB8BA-0193-6462-2E26-68970F8462D2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76A4B819-04FA-AA29-6E00-9D5394281CC4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7CD40F98-3025-9BD2-F13D-63A42F2CB6DE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FEF8171C-867D-ED22-D5A0-4353178214EA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966D4CD1-F339-D543-71BC-238AD766C688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2B20ED96-F345-1FEF-08E1-333E9164BC02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95B37CE8-BE99-8C4A-E467-C1DAEA48E60A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D2CDCFDF-3B55-357B-6AE4-01F8856B2FF9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220F565C-2816-986C-0C2C-DE4409FECCD0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5C4F86C8-CD5D-BF26-CF2B-60CB7531AC27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07E828A4-5F36-C2FF-46EE-8AACA6907443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A562CB7D-7376-FBCF-274E-AAFFA62E0CAE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9D3AB388-C75C-98F8-6088-4C46911A462B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48705E6E-0599-3F5B-B9E7-6B44283CAF1C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6E6F1A17-2A2D-F6A3-99B0-3755EEC56F65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90232601-4408-B80F-144A-85C5734D470A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AF1B28D2-2E43-A268-8415-BA18858E0609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AE2F3155-5D5A-77B1-CFE4-71C83E7E8D4D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325DC9BB-E412-62D5-7C40-B752B9A0C6DA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5FE3A364-C33B-2A0D-F156-E72F92EF5FD3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00FAEC7F-07D8-CDEC-8574-E7C1FB02AF7D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E7C5DA3B-04B6-F78E-2A7F-F73808ACDEB5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B0434799-722D-2616-ED4F-956677827B80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80E5A589-7382-4A74-FCAB-E86057132349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49769CC6-091A-1970-60A0-5213E2151E40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35227CA9-522B-80D8-9FEA-5EE7896F05F8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95BC95F7-D1F8-D6AD-7457-BE4A029EA6EE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C8B8D5CA-4BD4-F803-9B65-960C1C2E938B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DD60A0AB-CB3D-0B61-865D-554440898AD2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2E371575-9C2E-437A-7F55-D61F7A487C39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C6AA076D-3A5E-B1D4-201E-0EA3AC46F0A9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B1B2270F-D397-176D-3479-EB74B933549A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D5C20DEE-66B6-1181-0DF8-1B31D7E25DD6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1150DEC0-5761-FA65-4734-576873B35886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ADBA6F5A-8E5B-AA7F-7EFB-AEDD38383CCA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97CFBB1F-493A-CD8A-1985-8553101F835F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FF716BE6-3DFA-8D87-4968-F45B9C4DEBA0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A75BE72B-D739-B2BE-0269-AC2B9D9C22EB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4EFC89AE-4303-8887-2AA3-710FB8345B16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4115B0CA-909E-B407-949F-A850C8B2208D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FEF2D916-B739-BEF0-ED83-BC71E2A37E84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73BBD4A4-61C4-7AA0-FD64-196F66DC2962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30769EFB-DCF1-C9DA-E7F4-3EA62B5990A6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D39CBCF7-A063-4CE8-53C0-47EE8D4E6F3B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35EA86D5-9A20-CB81-858B-4C4ED5688CDA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4BD10906-7016-3FD8-6D79-81D8D88163E4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5C9B6208-41BE-C27B-3355-10B78205E087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6B0DAC98-F128-1477-853F-D55934B444BA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CB0A890C-3CFD-3DED-62AC-12ADBDBBFFB0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25F5F2F6-4DAF-3DD6-4F1B-558A3FBE6030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6B68E8C5-DCD1-2F27-4B73-F15976410691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D3670826-5E54-45E1-4E7A-9BD05B0CBD4C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E0D30F72-D75E-24E2-A62B-749297B686A9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33302946-287E-46E8-1448-A543843E4AB9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008D63DB-241D-FBF8-17D5-CF6AE83FA306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1C39D384-3F58-2F74-347A-9697B491966D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124FC82B-843C-6C8F-40B7-327CAD8230E8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AEF4AA84-7AAA-3E56-4882-15C79C57A32B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80068F02-CFF5-046D-4B8F-AA2E6BA80751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BD339C66-DDF8-235D-0BCD-7782C2F9FE24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93625917-D6AA-271A-6813-7AEA8A04301F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980D3EDE-DDB4-4335-E186-69DDA578229A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4EA746AB-F091-91C1-F55D-DA55CDE5F1E6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801BC13D-9341-3FEB-067A-EA9AC78A6B90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D10F283E-0104-C008-5D94-523844A4DA95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4ADD305E-BA18-6A8C-4468-63466EE8BD6C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FB8464C3-88A8-10DB-FBED-8B4FC4C09431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559E7674-CE52-9391-18A7-3F76FF22C03A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0B7AE347-60BC-4416-B24C-5FD756954307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0961511C-88AC-DBDB-5C43-E753CF067AEC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AA44846B-CC29-AE7B-CBCE-4F1C75365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7359EB60-72CB-A184-67D8-4E8E892C5750}"/>
              </a:ext>
            </a:extLst>
          </p:cNvPr>
          <p:cNvSpPr/>
          <p:nvPr/>
        </p:nvSpPr>
        <p:spPr>
          <a:xfrm rot="10800000">
            <a:off x="2770737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40EC3-82CB-F3D0-FF28-CF14B22F3EFA}"/>
              </a:ext>
            </a:extLst>
          </p:cNvPr>
          <p:cNvSpPr txBox="1"/>
          <p:nvPr/>
        </p:nvSpPr>
        <p:spPr>
          <a:xfrm>
            <a:off x="1370222" y="365147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C77F3-AFAF-6EE1-105D-09C3C874B898}"/>
              </a:ext>
            </a:extLst>
          </p:cNvPr>
          <p:cNvSpPr txBox="1"/>
          <p:nvPr/>
        </p:nvSpPr>
        <p:spPr>
          <a:xfrm>
            <a:off x="6367061" y="396206"/>
            <a:ext cx="6108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Create the following biochemical reaction.</a:t>
            </a:r>
          </a:p>
          <a:p>
            <a:r>
              <a:rPr lang="en-US" sz="18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The equation is </a:t>
            </a:r>
          </a:p>
          <a:p>
            <a:r>
              <a:rPr lang="en-US" sz="1800" b="1" dirty="0"/>
              <a:t>	d[P2]/dt=k[P1]. Where, k=0.3, P1=0.1, P2=0.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80EF0-816B-833F-2D28-6A8A1D817F20}"/>
              </a:ext>
            </a:extLst>
          </p:cNvPr>
          <p:cNvSpPr txBox="1"/>
          <p:nvPr/>
        </p:nvSpPr>
        <p:spPr>
          <a:xfrm>
            <a:off x="3181967" y="5739156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Right click on reaction and select “Edit kinetic law”.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2DA866-234F-468E-6756-676FB9FB4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70"/>
          <a:stretch/>
        </p:blipFill>
        <p:spPr>
          <a:xfrm>
            <a:off x="1957434" y="1715317"/>
            <a:ext cx="8609389" cy="40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0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2CE96360-084C-0004-F569-1D679DE2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9CD469B4-97B9-D049-CCFC-2A21EE4C3F4D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03469655-ADC7-FD8C-3218-A7BA1991BC19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FD852F95-FE8F-51A0-EB01-09D46E9F7F71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3C210451-D968-3215-93DB-016C8453AF0C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A6B66A46-7CB1-0306-B59A-47C1D16EAAD0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8A4CFDC3-58F9-0F5D-B51B-8CA62BEA3F21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9D5381DD-8E9F-8476-E924-4C5B439B3DCA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02BFAABD-FEF9-1040-3BE3-2F39E9675ACA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8226F00A-2153-0801-2333-239017AACECF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A491F597-BB30-127A-FD19-1859E0E7723D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505F5E26-54E4-A2FB-56FF-66A76A8C29AD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41887EA1-1C97-C1C0-6719-5A49F8C3E124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9543AE71-A224-19F4-906B-0EC24A82DF24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E3CACB64-2841-2A7F-D83B-49D6E75E5D74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DE1EA0A7-D8F6-C79D-D2CE-831D3B3A5C0A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8146DFEF-725D-4774-B2FD-8F7E1A5C34E2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6EDEDF09-90D7-A0F5-B9AF-34258156DFF3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0DFB8F4D-A225-55A0-D775-49E4DF4B27DC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2E0F6E52-B8D0-81F1-BCFA-3D3A46E48465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BE4D5010-0480-473C-FDB8-D660F180EC0A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C937FE07-D2F8-0B2B-BA2F-99D29458A009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222C8F71-576C-4044-F2AC-4B7ECB66248E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0CCB9682-F89F-11BF-5697-19D1EB908667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2C2267D8-5F5C-41D4-9908-248B1947C612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2379008D-01D0-C81A-0A40-15B125C1A714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0C101D66-098B-7BC5-48FE-F4463ACDA085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8C87314B-E8DF-93A1-FCCD-DEE133503019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DB7F31ED-6EBE-6BF0-0EF2-6512A5D73653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69329A2A-4F0F-E7CB-3E2C-049EC8233FDF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CFDF3047-C989-2734-49DD-F5947589A1D5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71FB07BB-80C4-6429-700D-0A7836603A69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607099BB-0622-5735-9E0F-DC68C8E9C3EE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0D462F04-7E96-0C4F-CA3A-B7A81A8DD851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CF2392D8-C8F1-9EFD-1C4C-73EDF3509F50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8C07F5D2-6F3D-E855-49DF-CDCDD377BD53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9D53BD38-C7AF-E896-62A4-9D0C7E978FFA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F993DBE5-F6DA-2FCB-36C4-639D9AF361FC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EA969A75-8216-1F68-68E5-BC0D59428427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98BFA5F7-93B3-DA84-EDC8-C32F84036E67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C5ABFC84-878C-C793-ABD5-AD4F79975A77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31E2F133-75B4-1C98-34F7-7532DBE7F1F7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EFF37263-D4DE-FE90-CC50-A0448DFDF63E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3A8026CF-153F-911C-5763-CF0282FD74E9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66744226-1903-4AAB-1CBE-FD3E3F264C19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ED70C256-BD93-0613-4715-C70224BA2410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7C5C8CF3-3058-7EB5-CF6F-960D4B6ECBFD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AD6F2E7C-2D14-315A-FC1D-17F52AB9A509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658F8E6E-AFA0-40CD-B59E-5D83AAE666F6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ECED5FE7-A4D4-46BB-5D9D-F561E56D49A0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60951A99-8113-848A-ADAC-271E155EEE24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B065272E-A117-4B3C-F255-D1DAE294611C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AE602DEC-F130-A847-22C7-A371575ADA50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34513D99-1DAD-A9A2-DD62-99D8CF660316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8EC79F49-6785-D902-AD6E-70080CE10571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5DA9D476-FBD3-0440-89D3-C39DCAA184AB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EBBF4B3A-199A-A938-0886-E62D1CB975C6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02E98051-1105-FD1F-2FD8-013DD0CCED93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E0DD341E-61AE-80B1-F86D-C49D913ADB0B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A1827816-9832-F03C-053F-9AC25B66C8A7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AF8355A7-19E0-07DA-D448-818E375D04BB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3423AA66-A014-48C1-1E7B-822C48D46F8B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5E8E713B-8C6D-173A-0C5D-06C8D384AF3F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676D7435-2126-1B2A-DB1B-6D5F27C632CD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10956F1F-9B51-FFD2-6DD7-63794B85BFE0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1218E49A-6AC1-828F-002D-5A6E546331D6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5630A66E-4857-77AB-C708-EEBB8E6A4B20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20901036-FBF3-DDE7-5453-475AE2DC9625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A51367F9-A20D-1137-C480-AAE83F991748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A8683540-2936-B064-B577-D8EC241DB125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3D3BCEB6-52A4-8409-7F32-39E76A3D8A23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01439923-DE7C-FE71-27B8-EC742021BB31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109D9C15-9F1D-BA9D-558D-D82B02DA1A78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EFBC71D9-44FB-79A7-4595-0FAE12B40DAC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A37E60A1-F27E-0D71-42B6-C99720775BDD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F6630285-C068-C89F-16C7-A0E01F186946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B41B1B8F-6FC3-4812-09BA-02D05B6A1C4C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3B6ABDD1-BF9F-78EC-02FA-8F5C3E3C82E8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3F50E7F1-12B3-298F-BFFC-C8419CF428D5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EA36334A-A594-E42B-F777-0CEB705746BF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28022E4C-02E4-A6AC-DCE9-2D741DD5798E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82695F57-02C5-206A-490D-CBF957AF4CFA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926BB172-E0A2-40D2-2094-6A9F899A9BA5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F8E3460E-59B5-4D73-5F47-C846F165C55E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1C6545FC-3C80-9E77-3B6F-AA9429AB20B4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1843A9FB-B4EF-1508-5960-C5AE8DCF7ECC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033F0311-D130-B0BA-1387-6A9B4EE0329E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64C36292-BE61-5881-6F8B-F59FA563FB1B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13FD923B-9FF0-0CA3-88D4-9FABE79B1E4D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BAB22F80-D6FB-E084-6B13-9EAF3021DB5C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B719BE32-7D8C-29CA-854D-84A84915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FDFAF468-F819-C9FD-CB4D-058222858115}"/>
              </a:ext>
            </a:extLst>
          </p:cNvPr>
          <p:cNvSpPr/>
          <p:nvPr/>
        </p:nvSpPr>
        <p:spPr>
          <a:xfrm rot="10800000">
            <a:off x="2770737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5B3014-3B7F-D0C3-F0E9-06EDA0E43FB3}"/>
              </a:ext>
            </a:extLst>
          </p:cNvPr>
          <p:cNvSpPr txBox="1"/>
          <p:nvPr/>
        </p:nvSpPr>
        <p:spPr>
          <a:xfrm>
            <a:off x="1370222" y="365147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D2E2FA-399F-83D9-4009-15AED4FCCC4E}"/>
              </a:ext>
            </a:extLst>
          </p:cNvPr>
          <p:cNvSpPr txBox="1"/>
          <p:nvPr/>
        </p:nvSpPr>
        <p:spPr>
          <a:xfrm>
            <a:off x="793562" y="2001565"/>
            <a:ext cx="61084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Click on parameter tab “New” and type the following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Click Add.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CFF50-D3EA-2D8F-F068-050C1F3CE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239" y="111919"/>
            <a:ext cx="5212048" cy="61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5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080A5848-9895-04E9-2E6A-AA9A16EDA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F6FFF78A-C2D2-5137-CB73-398508887D54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C38036CC-3C24-3DB5-5646-8E137BED2671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CA1CC04E-1217-EAFC-0776-23456A15EB47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E6C818AC-AC3F-FC0C-557E-937C59B670EE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2D33F60F-A799-1C26-2855-FC81849C824B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A165DF6E-9351-19B2-033D-39B2A52524D4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42B4EE02-5812-B8F1-71D8-F0E85F3EC647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4A5DF131-D936-C3F1-6F40-F3C0FCEAB3B4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4EA56106-A66E-53BA-622A-D80C09974D5E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6D2056A8-A68B-CBB2-E7AA-9C816D5E3C40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7EBFE44F-60EE-DDC8-5B98-376B469800BB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0C12693E-CF57-F2D9-3566-0B9FA2AEAB83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07A3D6D2-3866-7B5C-2068-0D052BACB249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6A3774EC-6382-0D55-1BB6-4F51EA8F9323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32868DA7-BBBA-C925-6F7B-31E819D29BEC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80F82720-4ADE-F4FC-A457-CFF6592EB502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268C6FDC-CE7C-8120-A22B-809B9B00BB91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8D9448D6-12D9-C802-5E7D-DEF031F60B7A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0744199B-900A-34A8-DB88-28F2F599BD22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C493604B-FF21-D48A-DBEF-00C89B57AE84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BEC63CC3-7F59-02A8-40A1-5B3AC9F2356B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AF04E306-C264-DE67-AFA2-90937A956A01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A0A65EA5-6841-68A2-BAAA-B151C74ED5F5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96BA0929-023A-17CD-D4F6-CD9B56EF2996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52743028-C487-CCF8-38C4-1924E5A55214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82D73FAD-A2EC-32E4-4946-0611B2477D38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4501199E-038E-7323-CCDA-9D691659BDA7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24E9836B-3843-C49E-B5C8-47FD69886418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F49F2037-0C8B-DDED-DA67-05894018829D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9953FC46-B953-2A49-53E9-5A26ECFBE000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D37BB5DA-0AEA-5E68-E85D-50CA7F93CA6A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9B87D924-9FAA-0EEA-BA2B-6EE7C6F40EC4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29ABBB8B-0B84-ACCA-7587-43ADA2BDA44B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EA2FC0E1-4BAB-0955-E1F1-C3FA976114DF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DA925601-6A1B-3DF0-F73B-F90127BA5ABA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744FA0BD-CD6C-B5BF-3DA1-724CF8D35C9A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45CBBC83-FEAD-6AB2-BCE8-91803DEF27F7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9BFC227B-2943-07EA-0962-E481E5E83ED1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57F3AFDC-131E-F17E-87DE-CB8896BD4FD2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68A695CD-2C34-4C34-89E9-BF3311491D5F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2D8988CE-95DE-2D85-4D90-13EBC76A0292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09690280-2EE1-39E7-C9D5-F601BC9FF3FF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80E0EA94-FBAB-C82A-B5A1-77EE00EA503D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3F466636-818E-08DF-CE1A-0B1E8D49A2FA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39EEF645-269D-6D95-89C8-33357B02620E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31939A41-CFBA-4E48-C5D3-6170B0A3B1F5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28EB4418-321F-1D8A-3067-A66F1A39DF5B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3E9A4FEA-5AD5-4251-91EF-FC538B689ABA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FEF4DD49-F219-CF1D-9B04-E9A0531CF402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39595513-190E-24B1-2CA9-A6C3AE71D10B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4A75CF9A-F0FF-B48E-00E8-1E5BC71DCFB6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71C3F7CD-6AA6-13D7-F24B-DAC510FC4671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60997C8F-70A1-F946-DB62-1B09F7D90C2A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CDA47188-B0A5-590F-6ACD-AD09F706CD78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85B9DE5C-1C46-1B20-1C41-DF684B70281C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B5E68C92-3FFA-A208-30D5-D256E757EE4E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4EF1E6DC-5754-E56B-3552-3D4DA11205E8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34F801FF-2E13-D878-0BC7-58818CB9FDAF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AB899A65-E804-40DC-3BC6-59ACBD3B69A3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DAB8DD36-A07C-4EA8-B101-2ADD234B950E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2CA7447C-475D-8E62-34EE-DBAAAA8BB069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9D5EAE6E-6936-0E99-9C18-4F4E628A535F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C28CF452-5562-D391-49FF-FDB05275AC42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DD554EC7-6C18-6325-E540-2E75AA9146A6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E37319A8-33BF-A3AC-F15A-C20E38B0F9AE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089EB8C8-9B2C-A81C-0424-7706C5142143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B0EC4E6F-FECF-797C-1B86-43ED3C2CA8E2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4A1F0202-9ECC-8310-9EB3-8E382721BB66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63C3BEDC-4A5F-7428-2751-35F38096AF85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7A415424-4CF1-BF97-4E55-DAC3D29C0F83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195F91B6-03B9-66FA-1145-50914E2945B4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E533C037-FE9B-958F-9764-219AE6A91080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09505ABB-D857-D784-3339-C975C2B9976F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2211E159-994B-CDE4-B972-327F70C5F2B6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0945DF2D-6956-D8AF-DFF4-3DC5DFDE3E36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C0A5DDDB-A7F1-9D7F-A048-68148DA0CEE3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0ECF731D-7238-C5A7-D435-BBA35F7A5C9D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7A225F42-D411-C6CF-BBD5-CE53AD5FBFCC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589D0A80-9BA2-F67D-8F8C-84DF8F4DB079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38F24301-2D50-F8C1-253C-2F7DA49E6D6F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967D7B5B-D64C-3771-1AA5-3F0FB45AC446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E341C639-BC52-961F-8B77-E4EEC517FFF4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28D5305A-0856-8603-A2A1-9CAD80DE0018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A546DCC6-6826-88D5-843F-8D0EC15B522E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C082516F-FDC6-512E-AD02-CF340F87AC9C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52A05C43-9EE2-9EE4-6185-C3F94B6D6030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B358BA76-093B-E29C-39AF-F00488E997FB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F716FC57-533C-DA01-0D2F-D7B0CDA5D618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BC4A984A-8DB3-603F-2286-5779575D0EE4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49B0F0E9-D39B-44C3-A3AC-4D05D2EA5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0857F106-132C-D8FE-CB1F-10035B23169B}"/>
              </a:ext>
            </a:extLst>
          </p:cNvPr>
          <p:cNvSpPr/>
          <p:nvPr/>
        </p:nvSpPr>
        <p:spPr>
          <a:xfrm rot="10800000">
            <a:off x="2770737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53B9BA-C861-2C37-57B0-8581B1DAEA30}"/>
              </a:ext>
            </a:extLst>
          </p:cNvPr>
          <p:cNvSpPr txBox="1"/>
          <p:nvPr/>
        </p:nvSpPr>
        <p:spPr>
          <a:xfrm>
            <a:off x="1370222" y="365147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Simulation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53BCF-14F0-304D-3190-83023718E4F5}"/>
              </a:ext>
            </a:extLst>
          </p:cNvPr>
          <p:cNvSpPr txBox="1"/>
          <p:nvPr/>
        </p:nvSpPr>
        <p:spPr>
          <a:xfrm>
            <a:off x="795060" y="2295968"/>
            <a:ext cx="61084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Select parameter “k” and type in the top text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Click update and close the 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Navigate to simulation-&gt;control panel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F0E44-2E88-DEA8-0BC2-2B2EC258B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942" y="218984"/>
            <a:ext cx="5062641" cy="5894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37431-E452-3521-D6C5-BE8AE2A2A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456" y="4743497"/>
            <a:ext cx="5240599" cy="10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9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59C64DF4-0416-A858-6E1B-75CEEBAC3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01E98-F901-EC80-7837-41CAB3E4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11" y="965989"/>
            <a:ext cx="10447282" cy="5289406"/>
          </a:xfrm>
          <a:prstGeom prst="rect">
            <a:avLst/>
          </a:prstGeom>
        </p:spPr>
      </p:pic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8C112906-F3CC-764D-AB75-A075E82B250C}"/>
              </a:ext>
            </a:extLst>
          </p:cNvPr>
          <p:cNvPicPr preferRelativeResize="0"/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C568FB16-EC2F-B9EB-4B06-A67AA2B05A4D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3C851214-41AF-567F-6A8D-1006FD1ADE35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3104B499-E79E-450F-D679-82BBFE3AAB7B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1FDF6D7B-560A-76BE-463D-636576B24C26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489BAC6C-781D-31B4-0DB9-630E0557C062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0AC7F6AC-9AE3-DD8E-3DA1-48F5368471FF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D8755D54-8960-4D5B-004F-EEC23256CAB6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C38D4947-1E8A-8B41-4D99-7792F326BCE8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4123E274-5BA1-5BB0-78F7-25CBF52191C1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DE6A8A0B-BDEC-51DE-D1B6-1A38EC3EC337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05D6B12A-07F9-F21A-C287-90C0A2329328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259BDEA6-BB97-614F-E457-F51A69D14AF1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5DB8C374-705C-5F93-A923-C219BC62EF4E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68310487-3892-DA33-DBD1-06B513C158B6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3FFF3500-4256-A7D0-52D5-9D751EA30939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0967DA44-9EF4-5B26-38F4-AF9383474EBB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474FFE9B-CA17-2F82-7BC0-1CFBB56DD593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945295F4-8DDF-217F-0DDF-AB60150CA4AA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D7DD6DC5-498C-33FE-92B5-A5C65418A273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0C32D358-86C9-EAD2-6634-0FEE7D4298EF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112F35A2-DF05-8A47-271F-161634E0193D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06EFF308-3F77-F8A5-EB8C-C76E6577621C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10FA8974-2B66-9305-675D-ECA3B044F073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5A746BEC-4B44-91F5-E5BD-13B24047E2AA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81940822-57A6-1FEE-A10C-7B0F1A838134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6DF53F99-44F2-9711-E080-DC5BE14A5EA3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3D5980C6-9AC4-EB8A-E3D5-725D9D4ECCF5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FD680419-6BAF-AE25-EA49-AADFFB1CBAF0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ACBA9A44-82D7-3994-7341-6A66E319F66A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EC26B72C-0EA3-B7D7-4608-ABEC121B3710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41C4EBF4-8051-D88C-A079-0D6EC804CFBD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FA6F6763-BB69-02F8-2263-943506996989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AD7BB228-71AA-2B00-6D93-6B1F5B508F56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D1C39FFC-6CDD-701D-1C98-53ADDACAB3A1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058AFA1B-36F9-C600-1C42-290ADE3A7F9A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D7A51484-FE69-9DA6-44DE-DE0D05A5DDA1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E46245F7-A149-7857-CFC9-2B1854C37600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0FEC53EE-E1EF-46B1-4611-281897B1CC6B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9CB437F2-B4B6-D18D-E82F-02A84C558C14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1A627C70-6D8A-7149-8A3A-C7463BB2A602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5F2D5310-6065-8AF7-75A3-0FD8944BA724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F16B0704-999E-4BCC-F139-61FA44E7FC59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FA14E7AA-C1AF-634E-608B-004C57945610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A0FA3DD9-E583-514F-AE0A-AF5FDF582C7D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1EA5BDC9-18EE-7F94-939D-E5C48CFB1E3A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29FD72CF-8072-C244-ABBE-536B23008F38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22290AF5-26F5-9144-CA9D-14552E17022F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11AC6665-1E8A-6495-0BCE-ADB2DC2DE50E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DD93089F-03D3-F03B-1A6E-CA280169D79B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66FB8A7E-B1B4-4A1B-D541-CB6E2DA7A98E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1ACDD806-FB48-C6F9-5279-0C56F52ABA7C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2BE0159B-59CB-BDF5-226F-975C5C6BF001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94C20D3D-581C-4DCC-9F7B-E00F757A778E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F6236773-2F81-5CF0-A2EF-1A0AC1A936E1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27BCA468-8DDB-347C-BD0A-EA39BC612161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6A715537-4432-0F5D-61D3-8CA967F0D801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CBD35192-F430-176D-109F-89486DFC4A65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F98F4026-BA46-878D-63D5-3A290922567F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EBC14FC6-674D-9B1D-144C-2397B8EB6C5C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CC39C1B2-9E8D-4CFE-8E6C-823126299253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EB795EF3-07C0-3C31-1615-27A838C01894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226D2352-2CE7-7680-ED8C-78757B52630A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D892A299-29A4-06A9-6906-4E869808DD73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CCC23DA6-B1CC-384F-F9FE-BE6CE6B5ED88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6F0B5AF0-0148-95B3-AA66-C37AE9FAF5D3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0D7D1B2C-86AC-28B5-7C9D-283DF7FCE325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5677C80A-39FA-3297-EAF0-C9B491128870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7920A064-EBBF-6E51-6E23-54559AB1662C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358403FF-0B92-4A3D-D34F-A366ABAA4DB1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CB7F7BEE-BB33-BA77-0388-78397B2664D3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62C9E87F-D0E2-07DE-7CA8-C0C5BEFACEF4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5841E037-148C-D503-9B56-3F4FC16C6CDD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7DDF58E3-5F08-68DD-497A-CD85ABD6E0FF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EE843F51-00A5-CD0F-474D-063D2C42BE97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971D7B08-6920-BF12-3931-4FFFE76A52ED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A39F3C08-BAF7-70D2-1511-016F8E1A383A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02D90DCD-5140-FD1C-4EBA-D898BC28C7C4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776EAE58-4470-3A21-34A4-5F7282F500A7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7567F6F4-2CDC-233B-68C8-61E4BECFEC95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811E9220-908A-BB6D-FD75-C85E13047EE4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CA5A031E-C0C0-31F8-0E89-91824FD4CE2D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7F254424-37F8-562E-E70E-2BAB63712D55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E09AB90A-9132-0FF2-4D8A-72D52E08FA28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218AACB8-4753-0FA9-7E02-9021020A5994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58161760-2B51-6179-C77E-AD4DF871FE73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01193BF8-A8A9-4D56-91AB-E0D0FAE75F49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5" action="ppaction://hlinksldjump"/>
            <a:extLst>
              <a:ext uri="{FF2B5EF4-FFF2-40B4-BE49-F238E27FC236}">
                <a16:creationId xmlns:a16="http://schemas.microsoft.com/office/drawing/2014/main" id="{05FEBE88-228B-492B-4BD7-122F59C87DFA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91E8BA9C-8E78-946C-393D-BA87D9F56FEA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6EE3FC0E-4308-E81D-D79F-B75939B49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3B8059-0E81-C22E-1B57-FEB8E76AD2D8}"/>
              </a:ext>
            </a:extLst>
          </p:cNvPr>
          <p:cNvSpPr txBox="1"/>
          <p:nvPr/>
        </p:nvSpPr>
        <p:spPr>
          <a:xfrm>
            <a:off x="6739252" y="827084"/>
            <a:ext cx="6108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Type 20 in end time and click execute.</a:t>
            </a:r>
          </a:p>
        </p:txBody>
      </p:sp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69F4D655-7E93-8CA7-3436-B829AC4BB8A3}"/>
              </a:ext>
            </a:extLst>
          </p:cNvPr>
          <p:cNvSpPr/>
          <p:nvPr/>
        </p:nvSpPr>
        <p:spPr>
          <a:xfrm rot="10800000">
            <a:off x="2770737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99D0B9-4590-F984-D845-5A0829575A3E}"/>
              </a:ext>
            </a:extLst>
          </p:cNvPr>
          <p:cNvSpPr txBox="1"/>
          <p:nvPr/>
        </p:nvSpPr>
        <p:spPr>
          <a:xfrm>
            <a:off x="1515611" y="337619"/>
            <a:ext cx="611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30495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F36A2171-46FB-8868-AEBD-FAD0F31D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330F44E8-A588-9C97-B447-369A39CCA045}"/>
              </a:ext>
            </a:extLst>
          </p:cNvPr>
          <p:cNvSpPr/>
          <p:nvPr/>
        </p:nvSpPr>
        <p:spPr>
          <a:xfrm rot="10800000">
            <a:off x="1062114" y="309446"/>
            <a:ext cx="3203909" cy="732957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3909" h="656858">
                <a:moveTo>
                  <a:pt x="2409825" y="26126"/>
                </a:moveTo>
                <a:lnTo>
                  <a:pt x="2806867" y="26126"/>
                </a:lnTo>
                <a:cubicBezTo>
                  <a:pt x="3026147" y="26126"/>
                  <a:pt x="3203909" y="167320"/>
                  <a:pt x="3203909" y="341492"/>
                </a:cubicBezTo>
                <a:cubicBezTo>
                  <a:pt x="3203909" y="515664"/>
                  <a:pt x="3026147" y="656858"/>
                  <a:pt x="2806867" y="656858"/>
                </a:cubicBezTo>
                <a:lnTo>
                  <a:pt x="0" y="647332"/>
                </a:lnTo>
                <a:lnTo>
                  <a:pt x="0" y="0"/>
                </a:lnTo>
                <a:lnTo>
                  <a:pt x="2409825" y="26126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2836E6E2-47F0-A5F0-9373-9029EDF2B8BC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EF4E970B-5075-1CB9-1DE1-4EA339CF11D1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702D9FF9-F13D-258F-A5E5-484933FD614B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3FF44448-DBC8-BF85-38F4-D82D95F2FC1D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65AD13E7-4643-AF3B-68C9-6EE573321FAC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4677CCE2-DF26-3349-3B81-B36134F40CD0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360F4BC4-B555-3A49-2F48-B43E0399ACF5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6A32D55B-F90F-D1A6-272B-1253A1A610D3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A5046524-FA91-318F-3C0F-2E1230F043F6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010BEB56-BC57-D94B-103C-FBA5468BE3A1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36112370-C8E5-D273-3AC2-869530DA80E8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0A953589-1BD5-AA3D-1D77-036A0A12C347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87168FF6-0B61-A2F0-F690-2E973074B2F8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992A2BBD-DE37-0700-E9F1-9D609BF3B9E8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26FF4371-53C1-32A8-CD2E-51E42943DB04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15262EEE-82DD-4D53-CCB2-849B7DACCFCD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8DE7F73E-EBC4-1102-880B-69E6554762EF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54DDC2A5-9E38-ADC0-F61C-4633C47315DB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FEEC37FF-75A1-7E59-79CC-C607FB30E30E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1538C8AB-5684-92ED-70CB-28BB857C2AD0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782D74F8-312C-05AC-1131-99368C0FD818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40B316AC-7D3A-7BCC-0A43-2C7E03C50FA5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3450C9B1-84A2-3359-BFC9-5D31F2ED67BC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26F9942E-DBD0-E8BB-2DA3-2CBAAF344FD1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9882AC9D-206C-E6BE-4BCB-7788419B5777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E0CF86A3-9322-7AB7-671E-DF1F37F6A0BA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A8B52F6C-0698-15CA-2138-48858446B31B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91CDE879-2ED6-9D55-35D5-6FBC248924B9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8CA44A20-F530-90DF-B5D1-4EBE6FC75C2C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DC279E02-B130-20C7-7A5A-CEA01BB66E79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CC20D3D5-13D7-92DE-045A-B930929D8D72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D77A28FD-B046-DB0A-22D8-67FAC9FF433F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A263FDD1-5138-AD6F-A8D8-C568E619E3A3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F1D7C0E5-D717-A5E3-0161-7FE4103200FF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A814ACBB-3836-9669-8071-B8775DDAA543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251B0FEE-2555-CBBF-F68D-1DF1A82E24EA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63EA9AFF-F0FA-0EC4-F15E-CACED0BF84D7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A7B1FF24-9CD8-BEAB-029C-34DA2746F8E9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76801D5A-3FD3-2502-C17D-95BDD335099F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680346FF-D880-E5EF-61D0-AF0205C075CF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848EB05E-E68D-F620-CAC8-93EAB27F7718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656C6DB9-98DD-EDF7-8879-8B766F05DF74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58D7F756-80AD-A8C5-709A-4A52582AC16A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AC8E848F-1538-2B4B-791F-20A5FCD74230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87D6F342-052F-4001-1910-7FDB58583575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E639A285-C69D-A716-D479-E9A3D6C5DEFC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95E6F1F9-CD88-45ED-322F-0F605A1373D9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8CCACC71-ED00-FBCB-4157-FB9BEF1A095B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42683D56-F4EA-D36C-394D-079B4E6520D9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2FB314B2-BEFC-45EB-7211-DAE91111A11D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6B0A1995-D937-D889-113E-E1FBA3C2FBA1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36E1FF94-6751-AE0E-4427-A6D6B59F782E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A58B09E9-12A7-B1F9-BE89-D8CE6182B315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24205F61-D908-9DEC-979A-9EABA9DB3376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1E88CC5C-5677-E5A0-545D-8E773C02743A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1A157F9F-70EF-AFE1-5A01-1D51159DF9E7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8D81C1B5-73FC-60AD-D6DB-D9393CE403AD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6F793E6E-3F1A-B420-38DF-85B2ABF72776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ADE4FD2F-8D67-CBC7-BFB5-CE72FE30B096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19A01699-580B-9072-BBC5-B7EA577192F9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B2D2E94B-EAEF-ECD3-D921-955D1720C59E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8C7E1831-1CD3-0E97-A5F5-7458D54376A4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77BB90A0-8D1F-C119-5BBB-AB342F23F6E7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84783A95-0CCA-205D-4F02-BD291EAF2A8B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53ADBCA1-71A6-3476-6676-CA2B4556ECFE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194E39E8-C60F-81F4-DF68-3C37CFF4CB1D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19B6D1BC-0ECE-16D2-C9B7-EA6C8A8BD17C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F41F4AC7-F25A-EA71-03FB-E5CE368B608C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3DF94D63-A37C-2710-B179-5FF374DF1229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FD439A0A-C49B-1AF6-55F6-0F930861E4C3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55EC824F-9569-3A68-9023-D7F4FD71B577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010B30F1-2AEB-018A-3D6E-83D046A3B6CB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BEBC12F4-3A14-6A4F-9862-144A41DE9CE7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FD862EE0-773A-F56F-FB0D-525E986790CB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F69F4701-4A62-88F0-E9A5-7D617545DD2D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4C8C32EB-7526-C3A3-EEEC-EC9298A9CA18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40425580-7D83-84E4-DD8B-5C2B37030B5E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A472BAB2-1A85-21F6-2C77-3E44B32B0E12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6ACE0776-704D-B59E-97FA-21A65C169027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0113D311-6B9A-3201-CF0C-5C296B58D77E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F9DBD989-9FE0-672A-4EBF-31B99C789891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471C5EB0-E1F5-2B3B-36D7-4A62D9B550DE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57C146C3-D796-2A2F-AD70-457C1FE379C7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B9725C98-BAF9-B66D-521B-4411D878F856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F61C375C-1FF3-3E16-5837-44A777FE162A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6D6ECCE0-F483-A773-8B59-84BC65D32B59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02A65EF0-FEF3-5D05-A328-BED2D03C8B9D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51131271-3F46-41B1-4080-0D729542B0C0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AA641BB2-7EF0-A296-CE6D-3F19909F9895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D033FCBD-0AD7-6101-F798-2A7FA38D6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3EA39E-8E64-2A55-6C6E-23ACDDD3DB3E}"/>
              </a:ext>
            </a:extLst>
          </p:cNvPr>
          <p:cNvSpPr txBox="1"/>
          <p:nvPr/>
        </p:nvSpPr>
        <p:spPr>
          <a:xfrm>
            <a:off x="-631825" y="406632"/>
            <a:ext cx="6667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How to Install?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41BF0E-F171-DC53-EF18-173925BFB540}"/>
              </a:ext>
            </a:extLst>
          </p:cNvPr>
          <p:cNvSpPr txBox="1"/>
          <p:nvPr/>
        </p:nvSpPr>
        <p:spPr>
          <a:xfrm>
            <a:off x="819125" y="1153258"/>
            <a:ext cx="79692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Download the installer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IN" sz="2000" dirty="0">
                <a:latin typeface="+mj-lt"/>
                <a:cs typeface="Times New Roman" panose="02020603050405020304" pitchFamily="18" charset="0"/>
              </a:rPr>
              <a:t>Go to </a:t>
            </a:r>
            <a:r>
              <a:rPr lang="en-IN" sz="2000" dirty="0">
                <a:latin typeface="+mj-lt"/>
                <a:cs typeface="Times New Roman" panose="02020603050405020304" pitchFamily="18" charset="0"/>
                <a:hlinkClick r:id="rId6"/>
              </a:rPr>
              <a:t>https://www.celldesigner.org/download.html</a:t>
            </a:r>
            <a:endParaRPr lang="en-IN" sz="2000" dirty="0">
              <a:latin typeface="+mj-lt"/>
              <a:cs typeface="Times New Roman" panose="02020603050405020304" pitchFamily="18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Locate the "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Windows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" section and download the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CellDesigner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installer file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(</a:t>
            </a:r>
            <a:r>
              <a:rPr lang="en-US" sz="2000" i="1" dirty="0">
                <a:latin typeface="+mj-lt"/>
                <a:cs typeface="Times New Roman" panose="02020603050405020304" pitchFamily="18" charset="0"/>
              </a:rPr>
              <a:t>e.g., "CellDesigner-4.0.1-windows-installer.exe"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).</a:t>
            </a:r>
          </a:p>
          <a:p>
            <a:pPr lvl="1" algn="just"/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Run the installer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Double-click the downloaded installer file (</a:t>
            </a:r>
            <a:r>
              <a:rPr lang="en-US" sz="2000" i="1" dirty="0">
                <a:latin typeface="+mj-lt"/>
                <a:cs typeface="Times New Roman" panose="02020603050405020304" pitchFamily="18" charset="0"/>
              </a:rPr>
              <a:t>e.g., "CellDesigner-4.0.1-windows-installer.exe"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) to start the installation process.</a:t>
            </a:r>
          </a:p>
          <a:p>
            <a:pPr lvl="1" algn="just"/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Follow the on-screen instructions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IN" sz="2000" dirty="0">
                <a:latin typeface="+mj-lt"/>
                <a:cs typeface="Times New Roman" panose="02020603050405020304" pitchFamily="18" charset="0"/>
              </a:rPr>
              <a:t>Choose an installation directory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IN" sz="2000" dirty="0">
                <a:latin typeface="+mj-lt"/>
                <a:cs typeface="Times New Roman" panose="02020603050405020304" pitchFamily="18" charset="0"/>
              </a:rPr>
              <a:t>Accept the license agreement, then click OK</a:t>
            </a:r>
          </a:p>
          <a:p>
            <a:pPr lvl="1" algn="just"/>
            <a:endParaRPr lang="en-IN" sz="2000" dirty="0"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Complete the installation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  <a:cs typeface="Times New Roman" panose="02020603050405020304" pitchFamily="18" charset="0"/>
              </a:rPr>
              <a:t>Once the installation is complete, you'll typically find a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CellDesigner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icon on your desktop or in the Start Menu.</a:t>
            </a:r>
            <a:endParaRPr lang="en-IN" sz="2000" dirty="0">
              <a:latin typeface="+mj-lt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endParaRPr lang="en-IN" sz="2000" dirty="0">
              <a:latin typeface="+mj-lt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C3CE04-8E5D-D899-17DA-8080D553E4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31" b="4045"/>
          <a:stretch/>
        </p:blipFill>
        <p:spPr>
          <a:xfrm>
            <a:off x="8839298" y="-6092"/>
            <a:ext cx="3368852" cy="1899517"/>
          </a:xfrm>
          <a:prstGeom prst="rect">
            <a:avLst/>
          </a:prstGeom>
        </p:spPr>
      </p:pic>
      <p:pic>
        <p:nvPicPr>
          <p:cNvPr id="11" name="Picture 10" descr="A screenshot of a software&#10;&#10;AI-generated content may be incorrect.">
            <a:extLst>
              <a:ext uri="{FF2B5EF4-FFF2-40B4-BE49-F238E27FC236}">
                <a16:creationId xmlns:a16="http://schemas.microsoft.com/office/drawing/2014/main" id="{8C9A0CE8-FFE1-BD2A-9497-8C6DF6E9AA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26" y="1838505"/>
            <a:ext cx="2895297" cy="2181708"/>
          </a:xfrm>
          <a:prstGeom prst="rect">
            <a:avLst/>
          </a:prstGeom>
        </p:spPr>
      </p:pic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E5A8EEF-E254-4BC1-C30B-3B920F617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59" y="4020522"/>
            <a:ext cx="2930741" cy="21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8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6CDA7377-F5E4-BF2D-54FF-7B6DBA92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A4CCAD6F-E9D9-70D0-2AB7-67E795C63D4D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93BAFA9F-6F72-AE95-AB08-EF1A85E7B81C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AE822EA2-259C-1980-1CA3-925511264588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C2FD03B1-6DAC-DA41-02AA-6D036B11E50C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32629A10-F9A3-768C-69CB-4FEDF9BF5A25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5AACDB69-B060-5108-19F8-E0580937F938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E996E2CC-6043-9A11-F98B-95AF556B98CD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F1CA42C9-5B5D-ECD4-10BB-BF7276F4303F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CFD1BF33-3DB3-5FB9-FB6A-01FB46DE48AC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7E7E10FE-943A-0DD1-F2EF-204A3E9253F3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AF0712C8-BF23-8ECD-D7CF-29D697456E37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5BCFF4F9-8E6C-7CCF-C103-11E71C71432A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A4925AF9-1C3F-D067-4FB4-82EBD31E8F5A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BE0C5EF2-821B-24C1-F1F0-49306E011802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F8353DC0-4BB8-02B2-BE9D-58E3483F3898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C736BB1C-7A69-3AF1-6065-3C901FC6A889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25E2C9CE-2A4D-76F3-9815-B62C29A88635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7CBF347F-CC57-025C-39D2-8D848F321C04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B191102C-1FCE-D619-B9D9-62583050B54F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A68D354D-4CA6-B686-6974-F93C0A9F12BC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42396626-A1D1-5ECD-0BBD-7BE56D6D50D2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8E741B1C-ECB6-1F7A-366C-76B251440E17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E9333081-F2A6-5AD1-1C4D-A4CFA93E32DB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5AC85850-BB98-425F-258E-8A19622AC7C2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FBD3A0B1-7D12-820E-09C6-807AABF941AC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DF6C8012-FFE1-1BAF-D8CC-268951148756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FE114E02-2605-DD19-D338-F74124691FA8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F60F427F-081A-BCD3-0E3C-2A3029361893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4CA6E43E-57BA-5E1C-8E90-C9F6A86948E2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1A6D5C11-DED1-203F-984F-3C3364D6F25E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36112BF5-8B5D-C4CE-20EF-334C6ACD6648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EB23EBF2-F8B7-5EBA-6F64-B9AEFC2C5A64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B1008793-0A0B-A06F-5B3E-E5C5430E3077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A7BABF59-5654-65FE-1BD3-AD012637773E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37AA836B-51C6-D26C-19B3-957BD7A587FE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EA82C70D-849F-00F0-51F8-477CB7DD91D8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DD69A802-167D-C4CE-16FB-FC3DDFC6A68D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75F0DC31-9683-49C5-894A-6B194A74DECD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89E91578-416C-70BE-2634-62C87C6F379E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FE247B3E-BE62-881A-ECC0-A08E8CA3EB40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C69120A8-953F-353F-B775-C6A4FC519283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7B6B7941-5B23-E472-4367-A365D6CC1AB4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A3131AC0-2EDD-B1A5-C07E-E13F3E392B1F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CC94AF3D-CF04-505D-95A1-C7B09DDD91FB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C529EA31-552E-74ED-D615-46A570EDCE5D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F0D13A8F-BA58-7C34-0CF6-3DA5FBCBA304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C91A4A23-6013-AF65-650F-C954B231DE82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F5497894-2243-A9DB-57DB-810F7466A7E4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77D3E97F-0059-202A-82C4-7820EF059B0C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B714CFF7-A569-24C0-CB88-C2F8714686EE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CCC9F588-262A-DC60-45AA-3E2858066FFA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0EDEDA39-3090-1903-9BFC-021025E230A3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64CDF3B1-BA9B-1024-998C-E21860B594EA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1241731E-AFA6-1FAE-92E8-DE96803C1AC1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C4BC3F3F-AB86-08B3-E061-5F218F5526DE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429E04EA-14DE-A82E-B230-E9A8FD2FFA4B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687F581E-96B9-DFF9-43ED-034C9AC9B970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D81FD773-E55B-DE03-96A7-1975EA24B8C6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298BB3C8-05B1-DF7D-F077-906A8DC1D4D1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AA233541-BDB2-2E48-6B94-60399C4BD09D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C2C25D65-B1B4-0058-1686-1C460F8481F2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0AACB2B3-C730-D775-A1E5-2B40EB2DE4BE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1942317F-BAFD-D800-4189-D5F71FAFC580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9431B102-64CD-0F14-5440-1912E324BD52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F0827B7C-B8C7-20D5-D036-863FD3084C72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9EF28197-31DF-5868-6493-6C68ED4A8F46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21AF988F-64B2-CFF3-C271-C666F6EE7B1C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35824C31-14C9-5FEA-71CB-261A7D0A37B0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CB45EE19-6653-5151-A334-F9478034D9BC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FCFE841F-131F-29B1-CF5A-EA4167AC7ACF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648F1C43-8047-331F-586A-35562ADFF517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6A8F3210-8690-5F76-2163-A4BEA83684DC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22FFAFB6-B08F-EAA1-9A72-13FEF8454E9F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EF219F58-CE58-6F83-4392-36E63992E2D1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24D4E73C-53A3-6748-B9AD-18A603946B2A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C7B1B75D-ED32-3B46-7691-54FA071079C5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AC078B7B-D02F-6CA4-E9E2-70739327167B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8FD23CCD-7E12-A624-7E43-7376492AF740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7D277D73-CBB1-6157-B9CC-F1FC6C1221CA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0D010A22-4F4E-065C-ED34-E07064194BC0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2E8B2C83-68F9-621D-106B-5032D7C0087B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60BB8876-BD01-3C3B-3353-D73FE380FEEB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2D7DEBAA-8D42-6A38-B41E-DE469357E2F9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014D46BD-AD94-3F69-376C-3281EF2AAE63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8DE21847-C465-14B0-9A62-8BD5014C1722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D3395EEC-65AF-302E-916B-4279CF898702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1ED903CA-3AFC-3E26-262C-5FBBD64D087E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DDE6614F-2098-5225-1851-24BBC5FE2C14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071D5BD8-64E6-3B6B-3F6A-E80C3A010423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6A47B223-FFE3-87E7-9556-6FBA33CDA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Delay 6">
            <a:extLst>
              <a:ext uri="{FF2B5EF4-FFF2-40B4-BE49-F238E27FC236}">
                <a16:creationId xmlns:a16="http://schemas.microsoft.com/office/drawing/2014/main" id="{6C31AECD-D4F4-BB2F-8D7F-B4A1B06D852B}"/>
              </a:ext>
            </a:extLst>
          </p:cNvPr>
          <p:cNvSpPr/>
          <p:nvPr/>
        </p:nvSpPr>
        <p:spPr>
          <a:xfrm rot="10800000">
            <a:off x="3004658" y="218985"/>
            <a:ext cx="34654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39890"/>
              <a:gd name="connsiteX1" fmla="*/ 4540512 w 4937554"/>
              <a:gd name="connsiteY1" fmla="*/ 9158 h 639890"/>
              <a:gd name="connsiteX2" fmla="*/ 4937554 w 4937554"/>
              <a:gd name="connsiteY2" fmla="*/ 324524 h 639890"/>
              <a:gd name="connsiteX3" fmla="*/ 4540512 w 4937554"/>
              <a:gd name="connsiteY3" fmla="*/ 639890 h 639890"/>
              <a:gd name="connsiteX4" fmla="*/ 1769886 w 4937554"/>
              <a:gd name="connsiteY4" fmla="*/ 636054 h 639890"/>
              <a:gd name="connsiteX5" fmla="*/ 2 w 4937554"/>
              <a:gd name="connsiteY5" fmla="*/ 0 h 639890"/>
              <a:gd name="connsiteX6" fmla="*/ 4143470 w 4937554"/>
              <a:gd name="connsiteY6" fmla="*/ 9158 h 639890"/>
              <a:gd name="connsiteX0" fmla="*/ 2373584 w 3167668"/>
              <a:gd name="connsiteY0" fmla="*/ 9158 h 639890"/>
              <a:gd name="connsiteX1" fmla="*/ 2770626 w 3167668"/>
              <a:gd name="connsiteY1" fmla="*/ 9158 h 639890"/>
              <a:gd name="connsiteX2" fmla="*/ 3167668 w 3167668"/>
              <a:gd name="connsiteY2" fmla="*/ 324524 h 639890"/>
              <a:gd name="connsiteX3" fmla="*/ 2770626 w 3167668"/>
              <a:gd name="connsiteY3" fmla="*/ 639890 h 639890"/>
              <a:gd name="connsiteX4" fmla="*/ 0 w 3167668"/>
              <a:gd name="connsiteY4" fmla="*/ 636054 h 639890"/>
              <a:gd name="connsiteX5" fmla="*/ 6257 w 3167668"/>
              <a:gd name="connsiteY5" fmla="*/ 0 h 639890"/>
              <a:gd name="connsiteX6" fmla="*/ 2373584 w 3167668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67668" h="639890">
                <a:moveTo>
                  <a:pt x="2373584" y="9158"/>
                </a:moveTo>
                <a:lnTo>
                  <a:pt x="2770626" y="9158"/>
                </a:lnTo>
                <a:cubicBezTo>
                  <a:pt x="2989906" y="9158"/>
                  <a:pt x="3167668" y="150352"/>
                  <a:pt x="3167668" y="324524"/>
                </a:cubicBezTo>
                <a:cubicBezTo>
                  <a:pt x="3167668" y="498696"/>
                  <a:pt x="2989906" y="639890"/>
                  <a:pt x="2770626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2373584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2C971-15B8-8D63-C1C7-591EC0638708}"/>
              </a:ext>
            </a:extLst>
          </p:cNvPr>
          <p:cNvSpPr txBox="1"/>
          <p:nvPr/>
        </p:nvSpPr>
        <p:spPr>
          <a:xfrm>
            <a:off x="1673076" y="245136"/>
            <a:ext cx="6110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Our Work-Disease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pathway in patients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572081-633F-8FFA-8197-D633B9043A18}"/>
              </a:ext>
            </a:extLst>
          </p:cNvPr>
          <p:cNvGrpSpPr/>
          <p:nvPr/>
        </p:nvGrpSpPr>
        <p:grpSpPr>
          <a:xfrm>
            <a:off x="999655" y="1130402"/>
            <a:ext cx="10837177" cy="5067886"/>
            <a:chOff x="159532" y="1138065"/>
            <a:chExt cx="11922521" cy="5575435"/>
          </a:xfrm>
        </p:grpSpPr>
        <p:pic>
          <p:nvPicPr>
            <p:cNvPr id="5" name="Google Shape;557;p39">
              <a:extLst>
                <a:ext uri="{FF2B5EF4-FFF2-40B4-BE49-F238E27FC236}">
                  <a16:creationId xmlns:a16="http://schemas.microsoft.com/office/drawing/2014/main" id="{F288F385-CA92-4AFD-FA5F-CD895AED19A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5973" y="1138065"/>
              <a:ext cx="6910551" cy="2771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562;p40">
              <a:extLst>
                <a:ext uri="{FF2B5EF4-FFF2-40B4-BE49-F238E27FC236}">
                  <a16:creationId xmlns:a16="http://schemas.microsoft.com/office/drawing/2014/main" id="{021B6E37-2D91-DE8A-A585-206E5370BF1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9532" y="3742285"/>
              <a:ext cx="6250650" cy="2848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4CD1EA-FBF2-F5B2-EAEE-FB0930B46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6524" y="1220282"/>
              <a:ext cx="4945529" cy="27717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4DC1AE3-6BDE-4ECD-AE51-76144E792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36524" y="4150789"/>
              <a:ext cx="4783335" cy="2562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132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15A0F399-C311-714C-8C8E-E5D8526D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elay 6">
            <a:extLst>
              <a:ext uri="{FF2B5EF4-FFF2-40B4-BE49-F238E27FC236}">
                <a16:creationId xmlns:a16="http://schemas.microsoft.com/office/drawing/2014/main" id="{05C0E0C1-64C9-E364-4886-6B6687825A81}"/>
              </a:ext>
            </a:extLst>
          </p:cNvPr>
          <p:cNvSpPr/>
          <p:nvPr/>
        </p:nvSpPr>
        <p:spPr>
          <a:xfrm rot="10800000">
            <a:off x="3321618" y="218985"/>
            <a:ext cx="5408532" cy="885696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3809" h="639890">
                <a:moveTo>
                  <a:pt x="4149725" y="9158"/>
                </a:moveTo>
                <a:lnTo>
                  <a:pt x="4546767" y="9158"/>
                </a:lnTo>
                <a:cubicBezTo>
                  <a:pt x="4766047" y="9158"/>
                  <a:pt x="4943809" y="150352"/>
                  <a:pt x="4943809" y="324524"/>
                </a:cubicBezTo>
                <a:cubicBezTo>
                  <a:pt x="4943809" y="498696"/>
                  <a:pt x="4766047" y="639890"/>
                  <a:pt x="4546767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4149725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4F378B4E-ED5A-D904-16FD-8AED19400E04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C082CD5C-2B92-03B7-46F8-5446B044E550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247184D0-A056-E1E0-0DFD-763D4CBC9FC7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BCC7A0A7-D6B5-3A7D-55D5-853ECE8FFD77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F84CA29C-D3D3-38CE-D5BD-9D4E3776DCCD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CBB5D5E7-B980-A6E3-D9AB-076F8B481A4E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617AE711-25FC-74C5-6C83-8F72E0F5313D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9F61913A-19CC-AC58-132B-01F394F17050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4E597978-4E07-13EB-71EA-C9493778B1D9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A5FBECE5-0B97-A41D-A905-3B7BA7E44DFB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BF724C2C-4FCD-2D68-CADA-07F33403909E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9BF93861-928C-6E93-5DA6-2667306A3D2C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3A5B77B1-A225-AD29-4E47-D6AEF2C43F62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E5FB6ED2-27A4-24FF-ED39-1D38E6BB6FCA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86C7E806-3101-06A4-6D5F-211E532D9A98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73E769F1-0FA0-A337-B621-01C63A115127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EFBD9E72-BBB6-52AF-A136-4DED30583423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B88097CE-EB8F-EB65-BDE8-9E17F5420F3A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CE7FD8AB-8BCD-0EB9-0EF8-743A2CBA4A97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5194193E-5F64-F5CC-E12E-B9E5B518EB5E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E6A015BD-A897-4991-BC0B-A60CCDA79AEE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326CBDC0-1979-8EF3-A285-FE82AB12093D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ED7A6779-9DBE-D5CA-AD79-3797A4D6F4E2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F8B1BE03-B3A7-8802-E168-C965853A04F6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724A79C3-4E46-611E-9677-57C2891B7B96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4CE4A4EC-D5D4-9282-7B7C-9F6B355CE3E5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23C6CAA8-3A23-B07D-3972-BB1BB7093410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8DDE01D0-3C71-7EEA-6408-314FB35DC800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40079B7B-99D4-056E-AB9E-C4C3C566D974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57866197-C049-198C-B48A-B0FF2F253D23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B84EE5F6-0A9A-AA6C-3996-136A7F74A7A6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BD34F11C-AA04-F179-029B-B33C18A69400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C31C4227-DFDB-EBE7-AF77-AC35A27C0375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7AD7CE31-5B74-A854-D962-AAED7AB09584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BF731C95-D0FC-9D9B-EE9D-78FC0ECB6546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77B4EC65-C05A-DB1E-B3B7-175BA2D0BBBE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59F5651E-48B6-E5B3-2C60-A15B46DF32E6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6648685E-2187-BD32-8B78-582D512EA613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3A448BB0-96B8-2C21-586F-36A63283789F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135339F8-33E9-BBC1-94CD-1B2C5B663D34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149BFDE5-0BEA-97D1-B726-F69219CAEC8C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2F937F9B-0B5D-FDD9-30FD-01C5EEE05EA7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A6634304-9A5C-9C6C-AE46-5E12D1B1117E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8256FDC0-C6AE-9949-A5CA-8BE68215F0E2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9E87030E-4DAF-6680-C203-EAF4B475CBAF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D776FFA2-8FC0-AE43-86E7-67FADC06AF42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B9552F59-0F81-2FB7-50E7-C6F98D0BA446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47861F57-6EA8-3944-4E85-92BDF672F558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D26388C1-FC37-B500-F5DF-6AAA690A8054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AA8BD440-4F58-3D20-F033-942A50E0110F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4A042CB9-3F58-DA1A-35E7-73AFAD0BE06D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39847F49-17BE-8CDA-6FF3-76E2CA193140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18B6DBE1-06BF-0501-1733-93265D8E3B52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56529A52-907F-E1E0-4679-0BFB54476704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95B66785-9743-1D85-3B1B-189841160C20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626AB484-E20F-38BD-7E4F-266D5978343F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F26CE523-19B5-360C-2C3F-7FAB05B97D3D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21B4013F-1F2F-E734-5CB6-BEBDBE01D557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8D726CDE-BADA-1618-4B3B-8F080465C0C3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423301BF-FF59-6612-4171-5C2C62C84A5E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7965E0EB-C111-5E08-6DB0-6634C79934E3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FEC69A5F-AD14-DA26-0B2B-375295E72789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899E3BE3-F567-AD46-62CB-2D74AED3759E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D54B3FA9-B127-DB03-0036-9AC11894AD8B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F31712C2-DB92-5714-BB62-B338CA7D3C6E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1B64E3A6-EB5B-13E5-7698-FADF52026A13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8F8C2A85-9118-6AE3-1450-B862E6CFD4F5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62AF30D3-7CCE-E6EA-7937-3F029EFD194E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3DA962AC-C8D5-E49F-3507-A6042F9061ED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6D9E8099-9271-7964-89B8-7A526B5F240F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87356A71-8C88-F094-9725-01D7063C16A7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E71CC30E-3D18-8377-E48A-F8BDAAB0EE80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EA076B60-4B57-C46A-DA60-7557C2E05E21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E126DDB9-F483-D390-61AF-16B0DA6B397D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3F7140FF-CF8C-743A-C28E-5B664C756B39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F6AB14BC-F777-FACD-03B7-77AF4A01F477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7CAC534A-A24D-E70F-E207-66893243896E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4A592112-A99B-E7B0-3787-8FFB06B7DD65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C5392E23-96DC-422F-AF56-4AB6D6C06FAD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9FA6A8CF-E63B-FC4E-865A-2A0C288D54AE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1D7428C3-4FA4-C2F2-F2F0-EFAF4F60FDE3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2B91644B-483C-9919-40C6-7D577B75519D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C1A0836A-4DC2-4CF6-8760-A8F015AB8043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B2FCCCE6-07B3-575D-A9B6-5AE6844CC162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EC84BC76-FF06-C747-A186-4E8A4CA1D8EC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73DEB58C-F03B-F0A4-57B3-6FDF1F7175FB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23B0CA46-3FB5-DA60-57AA-D88289D870F6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70C2542B-5C48-A5D0-39CF-F214630B701C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83C6F4DC-6179-11D7-491C-4F40B1032017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4268F17A-1FBE-5CB2-8443-C63F66879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D67B1C-8638-2B80-3725-C962B9B5C8A3}"/>
              </a:ext>
            </a:extLst>
          </p:cNvPr>
          <p:cNvSpPr txBox="1"/>
          <p:nvPr/>
        </p:nvSpPr>
        <p:spPr>
          <a:xfrm>
            <a:off x="3158646" y="246535"/>
            <a:ext cx="6110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Exercise- Model a biochemical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reaction and simulate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3BA5CE-A915-6507-6EA2-997F23220B0C}"/>
              </a:ext>
            </a:extLst>
          </p:cNvPr>
          <p:cNvGrpSpPr/>
          <p:nvPr/>
        </p:nvGrpSpPr>
        <p:grpSpPr>
          <a:xfrm>
            <a:off x="1924537" y="1232887"/>
            <a:ext cx="8907362" cy="3326525"/>
            <a:chOff x="1103741" y="1970689"/>
            <a:chExt cx="10051087" cy="41778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092BFF-C5CF-D686-3A15-2C6355E68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3741" y="1970689"/>
              <a:ext cx="9754170" cy="41778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E16AAA-4444-2D08-619F-6034B8C47E53}"/>
                </a:ext>
              </a:extLst>
            </p:cNvPr>
            <p:cNvSpPr txBox="1"/>
            <p:nvPr/>
          </p:nvSpPr>
          <p:spPr>
            <a:xfrm>
              <a:off x="2286000" y="3429000"/>
              <a:ext cx="1403131" cy="88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+mj-lt"/>
                  <a:cs typeface="Times New Roman" panose="02020603050405020304" pitchFamily="18" charset="0"/>
                </a:rPr>
                <a:t>K1*A*B</a:t>
              </a:r>
            </a:p>
            <a:p>
              <a:r>
                <a:rPr lang="en-IN" sz="2000" b="1" dirty="0">
                  <a:latin typeface="+mj-lt"/>
                  <a:cs typeface="Times New Roman" panose="02020603050405020304" pitchFamily="18" charset="0"/>
                </a:rPr>
                <a:t>K1=30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8386F8-14C8-D222-9D55-F746EDB5A5A6}"/>
                </a:ext>
              </a:extLst>
            </p:cNvPr>
            <p:cNvSpPr txBox="1"/>
            <p:nvPr/>
          </p:nvSpPr>
          <p:spPr>
            <a:xfrm>
              <a:off x="5686097" y="3928242"/>
              <a:ext cx="1403131" cy="88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+mj-lt"/>
                  <a:cs typeface="Times New Roman" panose="02020603050405020304" pitchFamily="18" charset="0"/>
                </a:rPr>
                <a:t>K2*C</a:t>
              </a:r>
            </a:p>
            <a:p>
              <a:r>
                <a:rPr lang="en-IN" sz="2000" b="1" dirty="0">
                  <a:latin typeface="+mj-lt"/>
                  <a:cs typeface="Times New Roman" panose="02020603050405020304" pitchFamily="18" charset="0"/>
                </a:rPr>
                <a:t>K2=0.01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C6EB12-D67A-1562-CF8C-8F165074CDA3}"/>
                </a:ext>
              </a:extLst>
            </p:cNvPr>
            <p:cNvSpPr txBox="1"/>
            <p:nvPr/>
          </p:nvSpPr>
          <p:spPr>
            <a:xfrm>
              <a:off x="9751697" y="3075057"/>
              <a:ext cx="1403131" cy="889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latin typeface="+mj-lt"/>
                  <a:cs typeface="Times New Roman" panose="02020603050405020304" pitchFamily="18" charset="0"/>
                </a:rPr>
                <a:t>K3*D</a:t>
              </a:r>
            </a:p>
            <a:p>
              <a:r>
                <a:rPr lang="en-IN" sz="2000" b="1" dirty="0">
                  <a:latin typeface="+mj-lt"/>
                  <a:cs typeface="Times New Roman" panose="02020603050405020304" pitchFamily="18" charset="0"/>
                </a:rPr>
                <a:t>K3=0.6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F03D4D-DA70-0EB4-E305-128796246725}"/>
              </a:ext>
            </a:extLst>
          </p:cNvPr>
          <p:cNvSpPr txBox="1"/>
          <p:nvPr/>
        </p:nvSpPr>
        <p:spPr>
          <a:xfrm>
            <a:off x="2669447" y="4205951"/>
            <a:ext cx="55436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+mj-lt"/>
                <a:cs typeface="Times New Roman" panose="02020603050405020304" pitchFamily="18" charset="0"/>
              </a:rPr>
              <a:t>A=0.5</a:t>
            </a:r>
          </a:p>
          <a:p>
            <a:r>
              <a:rPr lang="en-IN" sz="2000" b="1" dirty="0">
                <a:latin typeface="+mj-lt"/>
                <a:cs typeface="Times New Roman" panose="02020603050405020304" pitchFamily="18" charset="0"/>
              </a:rPr>
              <a:t>B=0.2</a:t>
            </a:r>
          </a:p>
          <a:p>
            <a:r>
              <a:rPr lang="en-IN" sz="2000" b="1" dirty="0">
                <a:latin typeface="+mj-lt"/>
                <a:cs typeface="Times New Roman" panose="02020603050405020304" pitchFamily="18" charset="0"/>
              </a:rPr>
              <a:t>C=0.01</a:t>
            </a:r>
          </a:p>
          <a:p>
            <a:r>
              <a:rPr lang="en-IN" sz="2000" b="1" dirty="0">
                <a:latin typeface="+mj-lt"/>
                <a:cs typeface="Times New Roman" panose="02020603050405020304" pitchFamily="18" charset="0"/>
              </a:rPr>
              <a:t>D=0.02</a:t>
            </a:r>
          </a:p>
          <a:p>
            <a:r>
              <a:rPr lang="en-IN" sz="2000" b="1" dirty="0">
                <a:latin typeface="+mj-lt"/>
                <a:cs typeface="Times New Roman" panose="02020603050405020304" pitchFamily="18" charset="0"/>
              </a:rPr>
              <a:t>E=0.0</a:t>
            </a:r>
          </a:p>
          <a:p>
            <a:r>
              <a:rPr lang="en-IN" sz="2000" b="1" dirty="0">
                <a:latin typeface="+mj-lt"/>
                <a:cs typeface="Times New Roman" panose="02020603050405020304" pitchFamily="18" charset="0"/>
              </a:rPr>
              <a:t>F=0.0</a:t>
            </a:r>
          </a:p>
        </p:txBody>
      </p:sp>
    </p:spTree>
    <p:extLst>
      <p:ext uri="{BB962C8B-B14F-4D97-AF65-F5344CB8AC3E}">
        <p14:creationId xmlns:p14="http://schemas.microsoft.com/office/powerpoint/2010/main" val="292843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4000" t="-2000" r="-14000"/>
          </a:stretch>
        </a:blipFill>
        <a:effectLst/>
      </p:bgPr>
    </p:bg>
    <p:spTree>
      <p:nvGrpSpPr>
        <p:cNvPr id="1" name="Shape 1957">
          <a:extLst>
            <a:ext uri="{FF2B5EF4-FFF2-40B4-BE49-F238E27FC236}">
              <a16:creationId xmlns:a16="http://schemas.microsoft.com/office/drawing/2014/main" id="{3D2B32E6-8F0D-A236-49F2-9B8FEED51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4482;p38">
            <a:extLst>
              <a:ext uri="{FF2B5EF4-FFF2-40B4-BE49-F238E27FC236}">
                <a16:creationId xmlns:a16="http://schemas.microsoft.com/office/drawing/2014/main" id="{34C41F4C-2809-3E3B-CA89-2EB22632F61A}"/>
              </a:ext>
            </a:extLst>
          </p:cNvPr>
          <p:cNvGrpSpPr/>
          <p:nvPr/>
        </p:nvGrpSpPr>
        <p:grpSpPr>
          <a:xfrm>
            <a:off x="0" y="1643686"/>
            <a:ext cx="12192523" cy="1708997"/>
            <a:chOff x="-523" y="2731273"/>
            <a:chExt cx="12192523" cy="1708997"/>
          </a:xfrm>
        </p:grpSpPr>
        <p:grpSp>
          <p:nvGrpSpPr>
            <p:cNvPr id="5" name="Google Shape;24483;p38">
              <a:extLst>
                <a:ext uri="{FF2B5EF4-FFF2-40B4-BE49-F238E27FC236}">
                  <a16:creationId xmlns:a16="http://schemas.microsoft.com/office/drawing/2014/main" id="{AFF4DDE2-F977-F98D-DE2C-4939B41AA2AB}"/>
                </a:ext>
              </a:extLst>
            </p:cNvPr>
            <p:cNvGrpSpPr/>
            <p:nvPr/>
          </p:nvGrpSpPr>
          <p:grpSpPr>
            <a:xfrm>
              <a:off x="-523" y="2956341"/>
              <a:ext cx="12192523" cy="1287093"/>
              <a:chOff x="-523" y="2956341"/>
              <a:chExt cx="12192523" cy="769169"/>
            </a:xfrm>
          </p:grpSpPr>
          <p:sp>
            <p:nvSpPr>
              <p:cNvPr id="7" name="Google Shape;24484;p38">
                <a:extLst>
                  <a:ext uri="{FF2B5EF4-FFF2-40B4-BE49-F238E27FC236}">
                    <a16:creationId xmlns:a16="http://schemas.microsoft.com/office/drawing/2014/main" id="{B8C00E71-4D91-7D58-EBC9-5EAC8662AC56}"/>
                  </a:ext>
                </a:extLst>
              </p:cNvPr>
              <p:cNvSpPr/>
              <p:nvPr/>
            </p:nvSpPr>
            <p:spPr>
              <a:xfrm>
                <a:off x="-523" y="2956341"/>
                <a:ext cx="12192521" cy="769169"/>
              </a:xfrm>
              <a:prstGeom prst="rect">
                <a:avLst/>
              </a:prstGeom>
              <a:solidFill>
                <a:srgbClr val="FFC000">
                  <a:alpha val="4392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24485;p38">
                <a:extLst>
                  <a:ext uri="{FF2B5EF4-FFF2-40B4-BE49-F238E27FC236}">
                    <a16:creationId xmlns:a16="http://schemas.microsoft.com/office/drawing/2014/main" id="{5AEE83FA-EDAD-BF6E-7BEE-1B9ECF3E9DB7}"/>
                  </a:ext>
                </a:extLst>
              </p:cNvPr>
              <p:cNvSpPr txBox="1"/>
              <p:nvPr/>
            </p:nvSpPr>
            <p:spPr>
              <a:xfrm>
                <a:off x="0" y="2956341"/>
                <a:ext cx="12192000" cy="769169"/>
              </a:xfrm>
              <a:prstGeom prst="rect">
                <a:avLst/>
              </a:prstGeom>
              <a:solidFill>
                <a:srgbClr val="FFC000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 fontScale="97500"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4123F"/>
                  </a:buClr>
                  <a:buSzPct val="100000"/>
                  <a:buFont typeface="Georgia"/>
                  <a:buNone/>
                </a:pPr>
                <a:endParaRPr sz="4000" b="0" i="0" u="none" strike="noStrike" cap="non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pic>
          <p:nvPicPr>
            <p:cNvPr id="6" name="Google Shape;24486;p3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634E7AA-D01C-63F0-1F9B-3990F630D30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 b="29622"/>
            <a:stretch/>
          </p:blipFill>
          <p:spPr>
            <a:xfrm>
              <a:off x="4244848" y="2731273"/>
              <a:ext cx="4616023" cy="17089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95F80978-C8DE-E52C-F4ED-3E922D735B89}"/>
              </a:ext>
            </a:extLst>
          </p:cNvPr>
          <p:cNvPicPr preferRelativeResize="0"/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4912243"/>
            <a:ext cx="11491195" cy="1945758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30E70EB7-5231-8232-405F-6D998F102904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16F54951-06E2-D3B7-A5D8-643FDE3C69BF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8A4E1F3B-8384-6AD5-F557-DC1FBCD0FA7E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80850A22-6237-63B0-EB65-3401BA6CA6C8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DA3B1AEF-6606-6557-72B6-3F6898BAB3B0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449C996B-878E-FB62-52BF-3DC2AF050A04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51DC1A4E-388A-6B01-F383-507B69B6C22D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06975A4D-C562-DD05-866B-267C2F596598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D885D7AA-B162-86F0-3692-7B9254979B12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0B756F35-8158-CF45-0922-0A0E27BC0C34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5463181D-5490-B0C9-4C93-A136FBE2BFC7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AF060C30-325D-5D4C-AD11-22FEA43EA580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492A0EBE-6DE3-AAED-9834-7A5FBD520EF8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411E2AD8-D1FF-21D6-1F6A-69E44CD5D0BD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DA5D81C7-39EF-1F8B-F495-1EFCC64CB2D9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B1602F28-659A-AF03-67C0-E00440BB4E36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A8A2B08C-CCB1-68BA-14E1-648456B1AEE0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3FE88E49-C95A-E1D0-2C21-5F975F385AA6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B8E70508-5A48-6498-0003-D89DCEA615A8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5BEE0B02-E3D9-D167-8122-BD4EC486733A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98695A9F-9EDF-C8F7-05F2-B75C0110946B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841B3765-75D4-7EFB-6C6B-4B51ABC54705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9278CD8D-4D0F-C33D-1CBF-C67BD380B307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3C8A6505-EDC6-3EBB-DEBC-7B98F2F4C0F8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CDDA5AF7-A3F3-A838-87E6-AE9042B10812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73364C68-5BEE-BFCF-C84E-C08BB40A926D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0680D6F0-FB5A-AEF2-543B-99A0FF3FA705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A34550B3-9D19-DF2D-0B59-5BFCFD34F7D3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CCBEBD9B-013D-0B21-0392-41596CED299C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4C0E62DE-2B7A-8A5F-41EA-9DDF892F0CAB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E166BA4D-D86A-70B2-7BD9-7500E5910595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C7712EF1-5EA1-40F6-9B6E-91DA5B339C87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B0C3E07A-DB74-CE47-DD38-C07607634081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7A3B61F5-9F9E-3B9F-3EDF-B3E75E3B86FA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13F27118-B432-F563-18F6-B7434E1B07A3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58EF241A-0EFF-8C89-0E7B-C6B6CDC5E2BD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851CB8EF-4822-56DC-DCA3-A832C1E7A5DB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E46B6901-15F2-E283-550A-85661C30C6D5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E6CA2458-5993-FAAC-3593-4BF15045A72E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3D622E82-49F8-575F-5232-1CBB0179A053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11F88366-068A-590C-9DCB-DF84997B3E2E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70523A3C-C5E5-916A-421B-2F78BBC8B076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7ECDE257-B0EC-6ACB-B2B0-20F43E1D842D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28A5A84B-5307-136D-592B-D5771DD60820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B36A9EE1-919E-3D85-B7B6-2C497EE7A02E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3361B4CA-19F1-D980-DCEC-A15759F0929C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DB62D1C8-3C12-1BFF-126F-BBDC1F50DCFC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20EF17F3-5EA9-1077-C868-6C8C215291C7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80C6E06A-B446-39B3-B5D0-4D13B65C3ECE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1737D768-2D29-310D-BEEA-655B7652A623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E3435DF5-352A-6B2C-F4D4-07485426878D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176E79A1-1A49-5EC6-33ED-550EB48EEE5E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415A9AAF-B159-2FAC-1273-4AF4DA09DB44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B9AF1B74-B381-E835-D633-6E89F9B4BC97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7AF97B10-D7AE-BC9F-8791-66C338DE117D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E8D91BBB-C156-D919-54DC-929BFF9642D7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DF181270-75AF-64C7-8440-4B7CB1C4E71C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D47E5438-D268-6EEC-4272-2974C78A7D73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07B78B09-CE9B-8BFA-3D71-0EC854EB443F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5DC9C752-9BE3-EDEF-F33A-7DF423FEBA42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F2729A6C-3273-53AA-D093-FDF1778079F3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00286692-6EA9-7539-38F0-C0075BCF3A73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F0D9F524-87F6-6693-5908-D3397DDB96A8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9699D593-439A-51CF-7647-1677F6058F44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A0441CEA-214C-92EF-26F8-BDB587A6066A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0CD1DEF9-FBCC-9CC0-04D5-471D75BCC35F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35F28313-AF29-646E-00E9-FB8D1C8B508A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EE169D1C-0847-EB7F-F7A7-A88B76C544E6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0E93E6B5-1144-C012-549E-930063E267EF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92943D28-7A96-9394-18C9-7FDBDC940824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FA477B0D-9069-4F15-4A12-ABBA16B44E78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FC3BE25C-A4B5-B307-CEF0-8558F5CC8B33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A2171D29-BD40-79D4-B574-47BB454E7A05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33752C2A-9C47-E8FC-45A0-0E684EF1200C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F722800D-86B2-6868-724F-1EBB8535FF59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6962A996-DF4D-AF93-7A9F-1E5A2AF71874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114E2A47-E72E-9F36-F288-A7C92929A055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3219F726-16C5-B848-AA0E-A26D45889489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FD0A426D-1AD5-7A85-3699-3166C40DFA54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F7083FFC-4CB9-E768-D566-928D0637F644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596883C7-13F8-3CA0-4BC4-384EECF38390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3AC29876-E111-FCDC-555B-4F03A169106C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546F6E2D-95BF-9F08-E18F-2AB54BD91BAF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35E21597-DF7A-02AC-943D-9B396D66C77C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08AB38A2-36A0-E4FC-C97F-0908075D1D8F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9D0C68FA-F4B9-6D1A-9670-C5C7A976B4C9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7" action="ppaction://hlinksldjump"/>
            <a:extLst>
              <a:ext uri="{FF2B5EF4-FFF2-40B4-BE49-F238E27FC236}">
                <a16:creationId xmlns:a16="http://schemas.microsoft.com/office/drawing/2014/main" id="{8D7911D3-2F15-77B9-3CCB-86AA532D88FA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A211FB30-213B-24EE-F2D3-8A619D8CF6BE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CE82DFA0-F0D6-CC76-8AB1-8112A885D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916" y="3825927"/>
            <a:ext cx="5744733" cy="103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369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1E3D3A2F-7942-483F-BB5C-578897024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C2810109-FB32-3C0A-1C84-198AF97006D2}"/>
              </a:ext>
            </a:extLst>
          </p:cNvPr>
          <p:cNvSpPr/>
          <p:nvPr/>
        </p:nvSpPr>
        <p:spPr>
          <a:xfrm rot="10800000">
            <a:off x="1493914" y="309446"/>
            <a:ext cx="3203909" cy="732957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3909" h="656858">
                <a:moveTo>
                  <a:pt x="2409825" y="26126"/>
                </a:moveTo>
                <a:lnTo>
                  <a:pt x="2806867" y="26126"/>
                </a:lnTo>
                <a:cubicBezTo>
                  <a:pt x="3026147" y="26126"/>
                  <a:pt x="3203909" y="167320"/>
                  <a:pt x="3203909" y="341492"/>
                </a:cubicBezTo>
                <a:cubicBezTo>
                  <a:pt x="3203909" y="515664"/>
                  <a:pt x="3026147" y="656858"/>
                  <a:pt x="2806867" y="656858"/>
                </a:cubicBezTo>
                <a:lnTo>
                  <a:pt x="0" y="647332"/>
                </a:lnTo>
                <a:lnTo>
                  <a:pt x="0" y="0"/>
                </a:lnTo>
                <a:lnTo>
                  <a:pt x="2409825" y="26126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3EB0C6E8-06E0-0BF8-46A0-4369BB54ABAC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2259F2E4-EC4C-75F6-D0E1-F6A866B967C4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6BCBCA62-E32F-6A3A-7CC4-CCA2E7680BE2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2619B8AE-EA7E-BC6D-7C3C-95E4EB8B1CEB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ECC8ACA7-A78E-A131-F82D-C49FB02AE060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67E97F56-1BCA-D23C-C3B8-5A5827C057B9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DD20376C-5824-BCAD-F237-D7C9DB161E67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665D644A-0770-C027-C6E6-7328A917BE96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AD4FA439-DFE0-B3A2-6334-461F0DD20D73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513392F2-ACE0-9923-247D-AED456BA6D4C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93BDB19D-44DF-20FE-1F54-6EE63D9DFE0F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73AAFE70-9489-9E33-665B-B321425B98CB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C6D198B8-FB93-15AF-38D9-971D3720397B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73A18E7D-3F35-AB04-876A-839898B0EF54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11E0EF7F-C6A6-F9C0-79C4-A34A1D40919D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F02B482A-07F3-4B23-7CDA-C2304E16A6D4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422865F4-8F3A-BCBE-CDC3-01C9D4F2321E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BD391619-0572-4B21-8391-35BBBF11DBF8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173CC161-E2C3-2190-1029-E3179DC0C8A7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7F6BC90C-65BF-7430-3F6D-6933784FB59D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2DD837E8-5AA7-ADE9-17B5-5C432AE2F174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37ED899B-D688-519C-0BD6-ED52D6E47104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A5AB9CD3-F65F-3FAF-3684-CA3E8C993F11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DDB82878-FEE8-37F4-099F-8F4BC0DBFF23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6D9F6437-9D1B-FCF1-E4C9-8206C4B05196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030649B9-B739-213F-51A9-9EF6B8CD2CC0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0BEB9054-B031-A87A-57D3-CD404F9C4D82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CCDB4709-2630-6A5A-6B03-51A61CB40632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0BEA073B-3954-CDA2-1F72-EA19987F14B5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0DC8C0BD-E62A-2276-EBEC-E957264B6FB5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3E2770AD-6B72-7D9A-1FAB-21C2212F14CB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0B1960CC-A361-CE6B-75EA-781A35514207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4C225633-05AD-3F66-D313-FD36A2A031E3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0E08DC0F-CFC0-8C99-FE0A-0BC98E5C2D27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E185B22F-4B6C-0E84-52F0-46C621CDB00C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BD85E715-C89B-81E1-7CDE-0FA4AE868471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06AE0FF3-0DE2-57E9-64AA-6794561E2768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6536EEE2-1A0A-D979-C402-892013233890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125911BA-B804-C47F-C415-E87F9353138A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33744D0B-68B7-8DA1-CDD7-E8D8EF5D9E49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75313DA6-008C-2E5E-7805-F6D68BDC016B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AF669745-98EF-F57B-8DCE-1E15953D8691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AE3B5F6E-819F-089B-7BBC-B1E0B46B5297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32C31872-6FAF-A691-2340-CD0A8243DBF2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91C0ED97-BEDD-7D56-8ABB-0E068598E57B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EA7C7049-9353-0744-A1E7-350F6A1D9100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3B447D4C-7F15-D6F4-EE28-7DD897353CC4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3AE50544-4588-CE02-A8A4-E3A643CA9E0F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449FC214-90B8-493F-77BA-5DDDC3FDEF66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811EA500-BAA2-91A3-724B-6BB6D9797D06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977D07CC-E3A0-7EED-B01E-F1940B40B5CE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A2410055-CC82-250C-5340-B05969645708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BF909940-F1E7-236B-6DE0-2332BF6765C0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9E5A96C6-F8D8-4768-8424-F87E9ACB6291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33CAC043-C4AA-3A9E-3275-448D03E593CC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F2CCA901-2647-BCCF-1F83-750CE636B9A1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B675EAD0-7ADF-2ADB-E734-521B68DACF8C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B111393C-1F2E-03C5-0E59-DEEC50E25CD5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E17F5C4D-723D-967F-0109-0AF2DA06BA71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9CE3FA49-F77F-1F0E-3C2B-944AA7473A19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BB8AA455-6E22-EF77-5AAC-5FD8EE9E50CD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93D37C48-8B54-233D-633C-0758AF1D011E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D62498BC-0314-925D-B3DB-7652D75E9C17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FF0F1F46-5751-3625-098C-C72F1F8889B4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25E8F4FE-B17E-FBD4-14FF-BE08986747EC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B49B26CA-0E0E-640A-929D-183740866FEA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147BD65B-CFE9-37C9-D0A7-B7FB14BC6373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ECD528E4-AF5F-AFB3-09D4-E0E79844C260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86B29A4D-CA94-9FA3-986C-D68A436962A1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4EAC0E0B-90F9-56DC-0A7B-90F32282B15D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0C5F4DFB-DF21-C457-78CD-1634CEC11803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5D170439-DCE4-A348-DC9D-3B3EB2C0EC3B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8ADAFBC4-62BE-6459-1269-A25E6FD3ED0F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0C9624B6-A0CE-82AD-E3F7-88BC0A17A3F5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C9294DF0-065F-684F-CC6C-C5FC8746210C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2A395EDD-807D-D764-8578-E8B75FCD1821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A1828498-F533-5BDE-C552-B2B9C64F0365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90293DF7-91EE-ABD5-093A-11562F83117B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7396B2A7-7A08-DAC2-B6E4-82F28033464D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2245E1D9-1738-5B49-C106-CB0C55FCA57D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7DE53E8E-64F8-16A1-E5BD-D17CF7DBB6A1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C036949A-0CCA-02A5-B446-1F04CB12553B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14DF4623-C488-6711-2643-E250970A50C3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E386872F-0047-0DCF-D380-3B74B9609B93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3614D758-C576-BB26-F0D4-5DCC6F848F12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A53B98DC-C9CF-5002-2FAA-EFBA1B881A96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B7B333B6-11F0-1361-437F-4ECED8B32B85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14B2BC54-D5CE-7621-D9C3-841E078E37DB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C40711A9-A346-2F6C-B554-8E23D77B8B8F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9ADDEF48-2BA4-523D-0BBA-35FE8910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315E5F-BFE2-5C65-A3AE-2FD1574DE145}"/>
              </a:ext>
            </a:extLst>
          </p:cNvPr>
          <p:cNvSpPr txBox="1"/>
          <p:nvPr/>
        </p:nvSpPr>
        <p:spPr>
          <a:xfrm>
            <a:off x="-225425" y="406632"/>
            <a:ext cx="6667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CellDesigner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CELLDESIGNER™ 1">
            <a:extLst>
              <a:ext uri="{FF2B5EF4-FFF2-40B4-BE49-F238E27FC236}">
                <a16:creationId xmlns:a16="http://schemas.microsoft.com/office/drawing/2014/main" id="{8CE653AC-4225-9A39-C5CA-729344D6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750" y="138405"/>
            <a:ext cx="3994927" cy="14237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BE8575-15FF-3250-814C-E2285396C642}"/>
              </a:ext>
            </a:extLst>
          </p:cNvPr>
          <p:cNvSpPr txBox="1"/>
          <p:nvPr/>
        </p:nvSpPr>
        <p:spPr>
          <a:xfrm>
            <a:off x="1714500" y="1751210"/>
            <a:ext cx="66675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err="1">
                <a:latin typeface="+mn-lt"/>
                <a:cs typeface="Times New Roman" panose="02020603050405020304" pitchFamily="18" charset="0"/>
              </a:rPr>
              <a:t>CellDesigner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is a process diagram editor for drawing gene-regulatory and biochemical networks. </a:t>
            </a:r>
          </a:p>
          <a:p>
            <a:pPr algn="just"/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Networks are drawn based on the process diagram, with graphical notation system proposed by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Kitano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, and are stored using the 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Systems Biology Markup Language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(SBMLUH), a standard for representing models of biochemical and gene-regulatory networks. </a:t>
            </a:r>
          </a:p>
          <a:p>
            <a:pPr algn="just"/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Networks are able to link with simulation and other analysis packages through 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Systems Biology Workbench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(SBW). </a:t>
            </a:r>
            <a:endParaRPr lang="en-IN" sz="2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AEFAE02-526D-FA70-9105-98DAA5E8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1816100" y="1133259"/>
            <a:ext cx="9574804" cy="496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044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72F97B3B-35EB-65D1-4604-5FA4378BF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B4A93F41-51D8-2D37-0400-0F332A48E08A}"/>
              </a:ext>
            </a:extLst>
          </p:cNvPr>
          <p:cNvSpPr/>
          <p:nvPr/>
        </p:nvSpPr>
        <p:spPr>
          <a:xfrm rot="10800000">
            <a:off x="1849515" y="309446"/>
            <a:ext cx="4950440" cy="752007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0440" h="673929">
                <a:moveTo>
                  <a:pt x="4156356" y="43197"/>
                </a:moveTo>
                <a:lnTo>
                  <a:pt x="4553398" y="43197"/>
                </a:lnTo>
                <a:cubicBezTo>
                  <a:pt x="4772678" y="43197"/>
                  <a:pt x="4950440" y="184391"/>
                  <a:pt x="4950440" y="358563"/>
                </a:cubicBezTo>
                <a:cubicBezTo>
                  <a:pt x="4950440" y="532735"/>
                  <a:pt x="4772678" y="673929"/>
                  <a:pt x="4553398" y="673929"/>
                </a:cubicBezTo>
                <a:lnTo>
                  <a:pt x="6631" y="670093"/>
                </a:lnTo>
                <a:cubicBezTo>
                  <a:pt x="8748" y="448625"/>
                  <a:pt x="-1836" y="221468"/>
                  <a:pt x="281" y="0"/>
                </a:cubicBezTo>
                <a:lnTo>
                  <a:pt x="4156356" y="43197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51D79065-2705-1681-F3C9-170C7DC32DE0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25CE1B22-8DA4-6E7C-E189-8EE87835891D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C1222E52-BC65-72C1-760D-8AAF7FA29D8F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C35F232F-B938-A0D7-6F91-3CE887271E07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36691680-C542-0A9E-784A-7A04D4C1907C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5007EE35-C844-7A22-B9D1-406636C696DB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6565F61C-BBAB-BC8B-A19A-B52ED1BE0ECA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D46488E1-1D91-AE58-4534-F31FD7587BA1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50D275F0-73C0-91D0-BFA3-5F5B0DE361E2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97027217-590B-E1DD-E053-4AC4D4E8C1E3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7321DD5C-8BC0-A1C9-3B6E-EFE3E4F6635C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66BA3120-73D6-FAAE-1385-0464DB5B3183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A992AF5B-C574-2694-30B1-80E7F519DEE2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7D907144-6D86-6B01-73B6-783D34287571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540179A8-5BCC-6F05-F1FC-54B11FB508C3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842BD6DC-BD92-7FCD-5C79-753B5DD92CD9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32CCE900-49F0-D477-690D-505E0398F538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59D9D4D7-BD96-7C12-1908-716E98868534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FCA2BC8E-3650-5935-9FC5-02CD286209B7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684F7933-9DFF-EFD0-5E44-E4B95F1BA4C5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02847DE0-E5C2-4037-E8F3-63902B9AA57E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593EFD1B-0B2F-84A1-3E72-D6CD3CD2CCF9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34D5B502-AC35-55F5-7E75-6CF1469CC083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FEC04FC3-390F-277B-BEAB-CF35F6D28390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F562726D-345C-BD7F-8B46-24ED3F72E584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C2724F7A-7683-3D5D-6B08-58E2D14778F6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932F4BEB-FB89-7998-1F92-4714B49FC51F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2B3EBFAB-9B49-477F-588E-66382FF79463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63BF2AB0-4037-4F01-7B49-CC0A15B8D280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E1EA65B4-E21C-5ABD-E591-A1A725CA882A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64516974-94F4-F2A0-7E24-8707EB37B739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33F13853-99FE-6D6C-FC02-A6E4DB67E6CC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AC5E9A73-916E-A2FD-E7AE-C0F51E96FACC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36F20C94-2261-D69C-989E-5FB7043B1717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4ADB05E5-DD30-4520-4710-87BC9923C60C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B261DDF4-6075-BFA4-8E7E-C0F47238BF69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08851E9E-54BD-1BA4-33C9-472965F29D21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CBA72A87-D6BC-E13B-4FB7-FF7D5E1C5200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12A61ABD-1BD2-363E-5BDA-25C80B88617D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0C0E80A0-FF8B-7B36-26DA-905D73FFB79A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9A3AA482-405B-84CF-CEC1-4757C54B4624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132C37DB-24B4-5D7F-4E99-3A29EE86A37F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ECA2E5BB-F21E-954D-51A7-0A6EB2A0A6A7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7D05BC50-3FE2-8BE1-555E-7EB2F0594C98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15A0FD72-CE26-F736-4183-0FC2AD9F7BB7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E3283ABA-1612-F818-B97E-0EC0A5368BD8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EFA17C51-7FE0-1E5F-8241-3E203BB6FE16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3874B063-E08B-0E93-6883-377D24E20343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0A1194C8-4342-6AC4-B185-66D57A6AA95D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8F664AF8-3CC1-10EE-3730-BC2262D04286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B261492E-A62C-94B7-63B0-DFB7F6DDAB6B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D8B0503D-523C-B8C6-95A4-535E42BBB9A3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11BD6E6E-A0E4-0057-580C-E838797099D4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4BAC9C5C-E5F2-E836-C2E6-ABAF46398F3D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35CD8776-2DDF-FC85-463D-37E8DEC35640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53311E48-7799-ADFC-D811-A3E1ECBB5DFC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9D62EF00-F9D1-D3FA-14C2-4BDE1544CC59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4FFF403A-BBA6-5001-C11E-5B40F739D27A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475ECCC2-EFAD-2159-BEAE-E00E9D5EA136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D2F3E112-A3D5-A679-389F-57338114F379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4D2A4956-D09E-CA2A-F802-9F66C47F8744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8826CA9A-6754-C349-F7EF-94FF9884B4EC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21BDA1FB-E02B-9122-80E8-7FA70047D260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4B70CEDD-796F-4C7F-DDAD-C254EE2FBA0D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DFBA6F06-92EC-6E5A-9F72-96FC36449A56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D6A96785-B320-1CFF-58BA-B27549B87829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520A3339-9BC3-D0C1-6C0C-9F16825639E1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C090DA13-D09C-863A-6F76-B014BA555D84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3352080E-D831-4A3D-346B-63549B7DFA3F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27D35FC4-C2C4-EC93-0938-6199F7A74FCC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A2A45A9B-D05E-521C-720E-6EDD634836DC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8DA1C7C0-51DC-094E-921E-6DB98FA78B58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CA3FDA1D-AAB2-2F0D-A405-82407A1E587C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4C06DB54-E6E9-B06B-789D-3F323107C77A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B9FE4A79-C269-EEB6-CA44-3458C24D83DF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91B0C994-9DED-06AC-2590-95CFAE2E917B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96F3C788-D932-5C0E-5DFF-B802CB03E5DF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20A45A4E-59AA-F2C4-C35B-5E8C3D4D6653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6E2CB89F-66B0-25E5-6DB4-FACC7288CF72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8689062D-32DD-C17D-C33F-3D41772910B2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4536BC6C-948D-A73C-E49E-2CD8B0B23C83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590F4599-4D70-22F0-D06E-AFEC9BFCE458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C043ABFC-234F-D6B3-E62D-B9B5695C3026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56C59FEF-E5D0-0CB3-9A69-E1E0E33998BD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35F53279-7121-1169-DE01-91BEAED828A3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BA947634-E624-9DFF-A0F8-CC74241F67E1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A54AF72F-6B15-E07D-D448-D5D910113CE0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8DA3E85F-09A8-458C-1062-722F250F780B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161B37A4-AE3D-BDBA-0897-D2A1323CBBB2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FC0E43A8-87F0-8209-AEE2-10003784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B083C1-D406-0799-F92E-3C237AD95F0C}"/>
              </a:ext>
            </a:extLst>
          </p:cNvPr>
          <p:cNvSpPr txBox="1"/>
          <p:nvPr/>
        </p:nvSpPr>
        <p:spPr>
          <a:xfrm>
            <a:off x="1887614" y="436537"/>
            <a:ext cx="4986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defRPr/>
            </a:pPr>
            <a:r>
              <a:rPr lang="en-IN" sz="2400" b="1" dirty="0">
                <a:solidFill>
                  <a:srgbClr val="FFFFFF"/>
                </a:solidFill>
              </a:rPr>
              <a:t>Gene Regulatory Network (GRN)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4" name="Picture 3" descr="Molecular DNA structure">
            <a:extLst>
              <a:ext uri="{FF2B5EF4-FFF2-40B4-BE49-F238E27FC236}">
                <a16:creationId xmlns:a16="http://schemas.microsoft.com/office/drawing/2014/main" id="{2C312294-8669-020F-C947-FC355FEE00F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rcRect l="15531" r="25135" b="-2"/>
          <a:stretch>
            <a:fillRect/>
          </a:stretch>
        </p:blipFill>
        <p:spPr>
          <a:xfrm>
            <a:off x="6912461" y="663943"/>
            <a:ext cx="4898539" cy="5510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D316F-D5E9-FB96-43DC-05FCA9DA13F1}"/>
              </a:ext>
            </a:extLst>
          </p:cNvPr>
          <p:cNvSpPr txBox="1"/>
          <p:nvPr/>
        </p:nvSpPr>
        <p:spPr>
          <a:xfrm>
            <a:off x="1463300" y="1894853"/>
            <a:ext cx="87249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Intricate systems within cells that </a:t>
            </a:r>
          </a:p>
          <a:p>
            <a:pPr lvl="8" algn="just"/>
            <a:r>
              <a:rPr lang="en-US" sz="2000" dirty="0">
                <a:latin typeface="+mn-lt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control gene expression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, ultimately dictating cellular function and 	responses to various stimuli.</a:t>
            </a:r>
          </a:p>
          <a:p>
            <a:pPr lvl="8" algn="just"/>
            <a:endParaRPr lang="en-US" sz="2000" dirty="0">
              <a:latin typeface="+mn-lt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It’s a collection of molecular regulators that interact with each other and other substances in the cell to govern the </a:t>
            </a:r>
          </a:p>
          <a:p>
            <a:pPr lvl="1" algn="just"/>
            <a:r>
              <a:rPr lang="en-US" sz="2000" dirty="0">
                <a:latin typeface="+mn-lt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gene expression levels of mRNA and proteins 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which, in turn, 	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Times New Roman" panose="02020603050405020304" pitchFamily="18" charset="0"/>
              </a:rPr>
              <a:t>determine the function of the cell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0128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2EA3E235-7846-0446-BE11-57E4B6720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AF651801-3EBC-A6E0-BCF6-C55901AF834D}"/>
              </a:ext>
            </a:extLst>
          </p:cNvPr>
          <p:cNvSpPr/>
          <p:nvPr/>
        </p:nvSpPr>
        <p:spPr>
          <a:xfrm rot="10800000" flipH="1">
            <a:off x="1674732" y="2138810"/>
            <a:ext cx="4980068" cy="1671188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3809" h="639890">
                <a:moveTo>
                  <a:pt x="4149725" y="9158"/>
                </a:moveTo>
                <a:lnTo>
                  <a:pt x="4546767" y="9158"/>
                </a:lnTo>
                <a:cubicBezTo>
                  <a:pt x="4766047" y="9158"/>
                  <a:pt x="4943809" y="150352"/>
                  <a:pt x="4943809" y="324524"/>
                </a:cubicBezTo>
                <a:cubicBezTo>
                  <a:pt x="4943809" y="498696"/>
                  <a:pt x="4766047" y="639890"/>
                  <a:pt x="4546767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4149725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6F5D71EB-C614-D097-57B1-025CF6B927B1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1A0A638C-E4EA-8FD1-B388-0E377EEA3C7B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995D80D6-2E8A-41FC-279F-91E50ECF6E1A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C1FDA84E-523E-88E3-83FB-A65E50F25582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E58C9BB3-B803-7F00-7DE0-ACD21860225E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E6842EFC-859D-3893-6D65-0C5983D5317E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AD330CA1-384B-E740-8A07-A3DB2C41B483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96964C7A-B350-EF15-7B65-F5EBA11EDE17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5A17FA9C-7822-5872-59A1-AA02DCD7D250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F73FBEF1-8C4B-E86B-1882-E1348FA99A1D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68394EA2-FD2C-1189-94D5-0CCF79ED5B72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3B7A1B1C-2C9F-4D85-5BD6-D1178B08281E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E94DC6EC-E7E4-65B3-45A1-E66ADDEA14C0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18E8259B-46EA-21AC-C6E3-843CA271E039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6560F0F1-C962-27BD-BE84-A4DCA36CB34C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3FD19A39-427C-102C-3212-F1901680B8E5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2172D5EB-E898-C5B8-ABC5-4D8798518F81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312CB1AE-DAC0-84C1-F23A-56C54F5209D7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75C78AC7-118A-E421-96BA-2FB111AB96FC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80625D30-E7D9-A8CB-2A1C-9188BD8D7801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31BF2FB1-1607-ABA7-6C20-E1D1BAB88728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3EAF3A23-0A11-4CD8-D050-A09556841FA2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A1A3CAB9-17F3-7CC4-4E9B-A8803CBDFAB1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2FEBD2F7-C2A2-90BF-F7F4-66CA2ED033E6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86095F12-ACF8-BA71-1B2A-415A1B68958F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EE0590A0-8138-FC64-2D8B-C6792766EA9D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8C706FE7-E546-2ADD-17C8-024BA0BF2A7F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063C7178-2E4E-B6F4-394C-0B89CAC0723B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31B6DFFB-26ED-0003-B86D-A6F1BCFBCCE5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28117966-4BA1-34E6-D441-03D00B0D60D5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3AAC9D93-EB2B-627B-C81A-CD389087B87E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0A51B107-AE86-C6E1-26D0-1C9EA2F6AD71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342072D6-A3BB-B4C2-D922-423F9BBD1A30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9C7BCEE0-881A-AE1E-B672-513FD39C625B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0EBE932D-5DA9-925A-86A0-23EB3B2ADD6C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DAA18A91-5CF1-DFA2-508C-06B4ECAA9EF3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870F4F2A-01C4-9008-3409-52A2CC40C279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4237B422-CA1E-E2CC-3652-FC87E0E9644E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B50CD366-0384-3405-C93C-F0BEF4E092D1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30AAACE9-1E1C-B31D-D7EE-CEBE672CDC42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AE7B2D55-8E66-5817-53F8-57EFB90087A1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E48A6F6C-7E5D-61E8-C75E-55D2FD9CF86C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9C1A94EE-FBA1-F543-0C85-D273D5640EAA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E7AE9DC9-DC28-C220-2298-5A8CB0F6803A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69FB558B-B585-E3FD-ED31-34CAACACD93C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0EDB0D01-CDEA-9B10-91E2-9E396B2B23F2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77270E0E-0D89-55F3-AABC-22D54A36A751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92072387-9E11-AA93-45B6-9CF7AB19204A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639F414A-6BC5-9F27-4107-0255895ABB9A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1780C9C5-B8CE-6EB5-9341-2DEE2AAEB9E2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67DD80C5-2C24-AEE1-6A11-86EFC12F7F83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DBEA51A5-21BC-B176-0CCE-5EB3252CCAF5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3882A88B-CFB3-C3BF-26DD-E30BCC13CB38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380B2D88-0FF5-559A-C6B8-9759666F8162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7D5DAA28-2F5C-7956-39DE-E95A80E65D52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0E9CFABE-C72F-B5A8-1FC1-382311A20983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DC08DBD1-2B16-5A42-4D04-733050298F59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446ADA25-0452-EFF5-7140-055D28D44F8B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5BC78733-7C60-DAF3-EBA6-D171F9EEB463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CC3542E3-F58F-B970-7BF6-B36BF8B23837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0C6810FB-0567-7ACE-1232-357549338CFF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C6B445F5-27E4-4466-06AC-13278D0979D1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BC2E9CDC-42AF-65C2-0A02-DDD95E193BB4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D530B01F-050B-B44F-7871-CA3EB3315EBA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D87EACB3-3CB1-768D-C1BA-406AB24FA097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0523866B-5BE9-1307-B636-B8AA6995EBAD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7ED9DA65-E231-AD93-88F9-7B73FB50A8BB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849554C5-A989-BDEE-4738-43FE3E2DCDED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FBF662A9-A356-F21E-CCCD-21CC0A38B5CD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A901096A-989E-D839-8DDE-0778AF4A0771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0E8634BF-1A52-DB31-7606-B06831966412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E1A279B9-8F93-938A-0779-714414F84DB9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6C581011-7942-7720-5192-51AC425BDEC9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29F9FC4B-279B-6AB1-34AF-5921828439AF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BAD26141-2305-5086-FDAD-84967348FFD1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94CAD6AD-0220-108E-451F-ED66A164750B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421D67E7-34E8-9BDC-2C33-B77985529D94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F7733A1A-52DB-86EB-452B-39F6A6578AF4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24A495CF-F461-F73A-AE7B-8A459DFC24ED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54C1B4DF-5696-836D-CCC4-5C8B4EABAD22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6F4D7826-1D63-26ED-D4C7-6360B4C8C9E9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223EC3C6-F81E-83A2-2A2E-50FAFD175754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1845F67A-3478-8EDB-042F-0D2EC63930DA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6EAC9313-3625-EA45-74D6-A3BA61123E34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45DEEBA3-F3B7-E278-CA36-F4E91FCD831C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B6B7A2FF-55A0-4765-5867-2322A4B06781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F5466655-DA35-FCDE-3A2E-518AC1135FFE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373E7097-9F6C-64D5-BFA9-B4B4A213A5D7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D90D2CA9-EAE6-75DD-AA2E-67AB3D6D71F6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26B44025-275F-43F0-7DAB-A7CE337DE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586FFE-B1CC-8E2D-0146-F1D3E93F5BB9}"/>
              </a:ext>
            </a:extLst>
          </p:cNvPr>
          <p:cNvSpPr txBox="1"/>
          <p:nvPr/>
        </p:nvSpPr>
        <p:spPr>
          <a:xfrm>
            <a:off x="1922052" y="2486968"/>
            <a:ext cx="49867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SzPts val="1400"/>
              <a:defRPr/>
            </a:pPr>
            <a:r>
              <a:rPr lang="en-IN" sz="2400" b="1" dirty="0" err="1">
                <a:solidFill>
                  <a:srgbClr val="FFFFFF"/>
                </a:solidFill>
              </a:rPr>
              <a:t>CellDesigner</a:t>
            </a:r>
            <a:endParaRPr lang="en-IN" sz="2400" b="1" dirty="0">
              <a:solidFill>
                <a:srgbClr val="FFFFFF"/>
              </a:solidFill>
            </a:endParaRPr>
          </a:p>
          <a:p>
            <a:pPr lvl="0">
              <a:buSzPts val="1400"/>
              <a:defRPr/>
            </a:pPr>
            <a:r>
              <a:rPr lang="en-IN" sz="3200" b="1" dirty="0">
                <a:solidFill>
                  <a:srgbClr val="FFFFFF"/>
                </a:solidFill>
              </a:rPr>
              <a:t>Major Features</a:t>
            </a:r>
          </a:p>
        </p:txBody>
      </p:sp>
      <p:pic>
        <p:nvPicPr>
          <p:cNvPr id="6" name="Picture 5" descr="A white circle with black and grey arrows&#10;&#10;AI-generated content may be incorrect.">
            <a:extLst>
              <a:ext uri="{FF2B5EF4-FFF2-40B4-BE49-F238E27FC236}">
                <a16:creationId xmlns:a16="http://schemas.microsoft.com/office/drawing/2014/main" id="{81A19A2D-DE81-BC4F-7F65-1CA672AD93E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34186" y="138843"/>
            <a:ext cx="6024926" cy="6024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B45FD9-27CF-9948-7784-446336686CA3}"/>
              </a:ext>
            </a:extLst>
          </p:cNvPr>
          <p:cNvSpPr txBox="1"/>
          <p:nvPr/>
        </p:nvSpPr>
        <p:spPr>
          <a:xfrm>
            <a:off x="7565975" y="273212"/>
            <a:ext cx="2721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</a:rPr>
              <a:t>Easy-to-understand graphical notation (SBGN compatible)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7E921A-A8BD-00C9-B66E-6DC18B1E6EF8}"/>
              </a:ext>
            </a:extLst>
          </p:cNvPr>
          <p:cNvSpPr txBox="1"/>
          <p:nvPr/>
        </p:nvSpPr>
        <p:spPr>
          <a:xfrm>
            <a:off x="8126987" y="4449955"/>
            <a:ext cx="25940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Integration with analysis tools and other simulators via SBW 2.x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7CF23C-EBCF-65B5-678E-59C5234C7C03}"/>
              </a:ext>
            </a:extLst>
          </p:cNvPr>
          <p:cNvSpPr txBox="1"/>
          <p:nvPr/>
        </p:nvSpPr>
        <p:spPr>
          <a:xfrm>
            <a:off x="7650088" y="5238718"/>
            <a:ext cx="27210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Extensive description of Compartments, Species, Reactions, and Proteins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9BBABE-3DC7-2C90-7F4B-AEA175753EE9}"/>
              </a:ext>
            </a:extLst>
          </p:cNvPr>
          <p:cNvSpPr txBox="1"/>
          <p:nvPr/>
        </p:nvSpPr>
        <p:spPr>
          <a:xfrm>
            <a:off x="8751776" y="3727730"/>
            <a:ext cx="25940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</a:rPr>
              <a:t>Intuitive user </a:t>
            </a:r>
          </a:p>
          <a:p>
            <a:r>
              <a:rPr lang="en-US" sz="1600" b="1" dirty="0">
                <a:solidFill>
                  <a:schemeClr val="bg1"/>
                </a:solidFill>
                <a:latin typeface="+mn-lt"/>
              </a:rPr>
              <a:t>Interface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BDB6D9-C625-E081-B9B4-6B131172F83B}"/>
              </a:ext>
            </a:extLst>
          </p:cNvPr>
          <p:cNvSpPr txBox="1"/>
          <p:nvPr/>
        </p:nvSpPr>
        <p:spPr>
          <a:xfrm>
            <a:off x="8895956" y="2837882"/>
            <a:ext cx="25940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n-lt"/>
              </a:rPr>
              <a:t>Database </a:t>
            </a:r>
          </a:p>
          <a:p>
            <a:r>
              <a:rPr lang="en-US" sz="1600" b="1" dirty="0">
                <a:solidFill>
                  <a:schemeClr val="bg1"/>
                </a:solidFill>
                <a:latin typeface="+mn-lt"/>
              </a:rPr>
              <a:t>connections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9A4FAF-487D-4A9B-EAB8-AE8F269DB8FF}"/>
              </a:ext>
            </a:extLst>
          </p:cNvPr>
          <p:cNvSpPr txBox="1"/>
          <p:nvPr/>
        </p:nvSpPr>
        <p:spPr>
          <a:xfrm>
            <a:off x="8586676" y="1091870"/>
            <a:ext cx="259402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+mn-lt"/>
              </a:rPr>
              <a:t>Built-in simulator </a:t>
            </a:r>
          </a:p>
          <a:p>
            <a:r>
              <a:rPr lang="en-US" sz="1500" b="1" dirty="0">
                <a:solidFill>
                  <a:schemeClr val="bg1"/>
                </a:solidFill>
                <a:latin typeface="+mn-lt"/>
              </a:rPr>
              <a:t>(SBML ODE Solver,</a:t>
            </a:r>
          </a:p>
          <a:p>
            <a:r>
              <a:rPr lang="en-US" sz="15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+mn-lt"/>
              </a:rPr>
              <a:t>Copasi</a:t>
            </a:r>
            <a:r>
              <a:rPr lang="en-US" sz="1500" b="1" dirty="0">
                <a:solidFill>
                  <a:schemeClr val="bg1"/>
                </a:solidFill>
                <a:latin typeface="+mn-lt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E97373-3C35-35AA-F354-DDC8F4D93F9B}"/>
              </a:ext>
            </a:extLst>
          </p:cNvPr>
          <p:cNvSpPr txBox="1"/>
          <p:nvPr/>
        </p:nvSpPr>
        <p:spPr>
          <a:xfrm>
            <a:off x="8671243" y="1955430"/>
            <a:ext cx="192268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+mn-lt"/>
              </a:rPr>
              <a:t>Export of images in PNG, SVG, JPG and PDF formats</a:t>
            </a:r>
          </a:p>
        </p:txBody>
      </p:sp>
    </p:spTree>
    <p:extLst>
      <p:ext uri="{BB962C8B-B14F-4D97-AF65-F5344CB8AC3E}">
        <p14:creationId xmlns:p14="http://schemas.microsoft.com/office/powerpoint/2010/main" val="271762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2ACD494F-8828-E186-5FE4-05AFBAE9A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545F163E-0F94-AA0D-A970-6F2A6E2E9DAE}"/>
              </a:ext>
            </a:extLst>
          </p:cNvPr>
          <p:cNvSpPr/>
          <p:nvPr/>
        </p:nvSpPr>
        <p:spPr>
          <a:xfrm rot="10800000">
            <a:off x="2080918" y="262874"/>
            <a:ext cx="5408532" cy="830997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3809" h="639890">
                <a:moveTo>
                  <a:pt x="4149725" y="9158"/>
                </a:moveTo>
                <a:lnTo>
                  <a:pt x="4546767" y="9158"/>
                </a:lnTo>
                <a:cubicBezTo>
                  <a:pt x="4766047" y="9158"/>
                  <a:pt x="4943809" y="150352"/>
                  <a:pt x="4943809" y="324524"/>
                </a:cubicBezTo>
                <a:cubicBezTo>
                  <a:pt x="4943809" y="498696"/>
                  <a:pt x="4766047" y="639890"/>
                  <a:pt x="4546767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4149725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BE9E0BB4-2A76-F276-7363-1B9149E7F2E2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C7D09263-9786-9C92-8E7B-D59C2B94E16F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D5B7BEDE-0551-49BB-4DC8-0603CBECCE21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49DF1BC2-0809-E602-1E31-DEA0C4AF12B0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18BBBB8C-B441-0864-74E3-6153D6C1AB9C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4F545E50-9654-6362-4BC1-FF0FD049AE01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6FC16B91-82A4-F47D-9FAF-B707F7B4B693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725933B6-17C0-36AD-D72B-379F759DE4FB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5A5823C7-241D-24E0-4815-67A23C5C667F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88C81E33-4B4C-7E61-0ED0-9A9309D94D41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F57B460F-1A9E-BB72-1F38-4933BCC49466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A82C5018-255F-514E-CCAD-ADB40FCF229C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EB222B37-61AD-006B-74D6-BF8170B1BE14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A42C8C9D-0254-5D95-2D19-930ED7E99AD5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2315F5A5-F920-2906-9729-703584C871F1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6B8371EB-F536-EBBA-C42F-62BC117B9067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97511364-AEDE-3E9C-77F4-64DFE44A631B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DC31272D-729D-FB32-E4AC-E492F8A2CA4B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837A3C15-5D10-BF8A-ED5B-FC6F50C74549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A8ED9C79-BD3F-E5D2-7B94-F2E34DFA1FDC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4EEA67B5-776D-B5FF-09AA-44F5C2A10738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6321D522-5EA2-1CAE-8693-0618CA49696F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9EE0EE8C-FE11-120C-2B37-749B533A0A47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66E8A4FD-20B1-E47D-0E3C-B05E12B50BCA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FBCC1074-007C-AEF7-CAA7-172AD0D96953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E5252834-6C36-00F4-EF1E-4B72A7B6FEA5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74F36704-1E68-1CD8-0BD3-970FAF6CC5FA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A87C196B-D379-5982-A3B7-3ADF2A85839C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2B40F780-E0FD-16A3-F95B-5224A56B1E51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0947F92E-0107-4750-7BFD-CFF4C6FF6039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4175752A-AD08-A672-E195-AA8329D9B492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84E427A7-F904-7BFA-60D5-14925A22DA3B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AD40C90E-CA2E-651A-10E5-123914A8378C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D99D5596-7F28-EFF2-8439-7A27BA226A45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6B96C43B-9B6A-5B7D-BC37-5374216CBD07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92DE8C49-841E-7A8F-34BC-C23182958B06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739BF35B-80C8-91CC-9363-12A90CC2FDAD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00D87A15-354D-82EB-DA0F-7650AF544CC4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15CCFD40-D151-39CC-E5EB-0986A89F649A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7CDCE5DA-5446-2918-B6AF-AFE21C85B9A2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C6E0ABD5-38F0-4A01-24F8-DD1DB66CFA96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E1FC6EBB-49DE-3DD3-B585-F0257EA3BECC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E3453007-82FB-DFF0-25B1-B0CCB2BDCB60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8B51C61C-1283-3565-E7E3-B9A118266BD5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3D503150-80B9-5942-026D-E4FD355F56C5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5A19EB50-C0B1-1852-E29E-1B6E9803FFC4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CA6EBA2D-F84E-CE0A-EADF-1FF98076984C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8066769D-518B-D427-8639-69664805D030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6E08D71D-F8FC-A2CE-1B89-D3DF7E301D46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E558DE23-98BA-C77E-9A4F-9BF26D519FF7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39828713-D54F-6AD7-7648-D65570949BD0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5393CF12-3606-FC45-380E-C469296FE43B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392D7FC3-7EB9-D5EC-CD1F-BEE36E76F1F2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EB6624A9-3415-B0CD-4976-BF65C4B67011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97EB9E49-A340-4D38-73D7-57BD5154EF79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A69E85A8-EB74-EE93-ADCB-B29CF54AB5DE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E1631497-5588-2C97-2CFB-946D4BB1F627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C58C1228-D729-C4FD-51B2-62C51327602B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8E415169-7CE7-B471-5A55-AAA73CA38279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00DAE3DC-EDD9-6E54-EA4C-C78008963E12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126565FF-90A9-7E95-8389-31D0BA30AFF6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1AB06222-0BA4-11D7-47FF-868BAF631681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8EBAD70D-420B-95E4-0C6E-1D2A191783B9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3EAACEB5-F3C0-364A-B603-442FE0E028A9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5E8BE167-A504-E27A-ACD8-BC962AB03F24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118C657A-48CF-3C69-33B2-CBB734204052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6BC64E63-F5A7-7588-DF4C-011A7C1513D3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0B578E1F-55A4-A18E-2644-B507F77F2A72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D4AF0A64-DF40-D47C-9ED1-BCCFFD562224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AA88362F-C35A-A170-A8C9-E228074CF177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B566490C-E8AD-20EF-A352-EB4E003A4CE8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454FB047-6D89-86DC-E98D-0962A6DB8853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6E580C49-6EEC-2438-256C-692B2137F3DF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8870E447-993B-C768-3857-1799CB5E941A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7CC2F1EB-3716-6490-9D7B-09B37E49BF46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F73444E2-11C3-E3E6-399D-7AADA63A19ED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87A3EA95-D808-CAFB-4CFF-DBBB37F32092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06B2F7A6-ADBD-51DE-3042-B7380CA7BA17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DE9400E4-074E-D2F1-47D5-FC76D0757D9C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4C5EA78A-3EED-D9CF-39C8-F627C549C774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3CBC1177-34AC-5E6D-99C4-3AB359020FCD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164109B9-456A-2302-C85F-2ABE588651A1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F714FFDC-9CA8-9C30-572E-DAD46235A479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1BDED45D-367B-8252-6D12-A8FB52EC5A0D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4ED96B40-0C6F-DF6D-74AF-122600902416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AA8ACF53-C1A8-FE30-545C-C497D5586098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DC9561AC-C992-7E3F-0902-0A19479DE081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1D17E526-391B-3E9C-8D80-F8BE26C6C4BD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7D0A0661-BF2C-078D-8B8E-12AA7BACCD6B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E436AA44-EFC4-370B-0927-A1F4AE3A9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58046-9628-B369-3F78-7BACD4CC8803}"/>
              </a:ext>
            </a:extLst>
          </p:cNvPr>
          <p:cNvSpPr txBox="1"/>
          <p:nvPr/>
        </p:nvSpPr>
        <p:spPr>
          <a:xfrm>
            <a:off x="2771400" y="320101"/>
            <a:ext cx="6108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CellDesigner</a:t>
            </a:r>
            <a:r>
              <a:rPr lang="en-US" sz="2000" b="1" dirty="0">
                <a:solidFill>
                  <a:schemeClr val="bg1"/>
                </a:solidFill>
              </a:rPr>
              <a:t> and SBML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(Systems Biology Markup Language)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86B1C-ACB4-F563-2B95-E8A159C5CE6A}"/>
              </a:ext>
            </a:extLst>
          </p:cNvPr>
          <p:cNvSpPr txBox="1"/>
          <p:nvPr/>
        </p:nvSpPr>
        <p:spPr>
          <a:xfrm>
            <a:off x="1840558" y="3627051"/>
            <a:ext cx="90052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SBML (Systems Biology Markup Language) is a </a:t>
            </a:r>
            <a:r>
              <a:rPr lang="en-US" sz="1800" dirty="0">
                <a:solidFill>
                  <a:schemeClr val="accent3"/>
                </a:solidFill>
              </a:rPr>
              <a:t>machine readable format</a:t>
            </a:r>
            <a:r>
              <a:rPr lang="en-US" sz="1800" dirty="0"/>
              <a:t> (XML) for representing computational models in systems biology. </a:t>
            </a:r>
          </a:p>
          <a:p>
            <a:pPr algn="just"/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Its focus is to describe the systems of biochemical reactions.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Models can also include compartments, events, rules, and constraints.</a:t>
            </a:r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</p:txBody>
      </p:sp>
      <p:pic>
        <p:nvPicPr>
          <p:cNvPr id="16" name="Picture 2" descr="Overview | Morpheus">
            <a:extLst>
              <a:ext uri="{FF2B5EF4-FFF2-40B4-BE49-F238E27FC236}">
                <a16:creationId xmlns:a16="http://schemas.microsoft.com/office/drawing/2014/main" id="{3D1B6CE8-188C-2864-5DF8-FA2FA7607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0" b="23667"/>
          <a:stretch/>
        </p:blipFill>
        <p:spPr bwMode="auto">
          <a:xfrm>
            <a:off x="4487412" y="1593790"/>
            <a:ext cx="3697893" cy="168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A6F9CFE6-0E4F-829D-4077-F2D22258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FD0C21CA-DFD3-237A-907F-A19F94B36830}"/>
              </a:ext>
            </a:extLst>
          </p:cNvPr>
          <p:cNvSpPr/>
          <p:nvPr/>
        </p:nvSpPr>
        <p:spPr>
          <a:xfrm rot="10800000">
            <a:off x="2830218" y="262874"/>
            <a:ext cx="5408532" cy="830997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3809" h="639890">
                <a:moveTo>
                  <a:pt x="4149725" y="9158"/>
                </a:moveTo>
                <a:lnTo>
                  <a:pt x="4546767" y="9158"/>
                </a:lnTo>
                <a:cubicBezTo>
                  <a:pt x="4766047" y="9158"/>
                  <a:pt x="4943809" y="150352"/>
                  <a:pt x="4943809" y="324524"/>
                </a:cubicBezTo>
                <a:cubicBezTo>
                  <a:pt x="4943809" y="498696"/>
                  <a:pt x="4766047" y="639890"/>
                  <a:pt x="4546767" y="639890"/>
                </a:cubicBezTo>
                <a:lnTo>
                  <a:pt x="0" y="636054"/>
                </a:lnTo>
                <a:cubicBezTo>
                  <a:pt x="2117" y="414586"/>
                  <a:pt x="4140" y="221468"/>
                  <a:pt x="6257" y="0"/>
                </a:cubicBezTo>
                <a:lnTo>
                  <a:pt x="4149725" y="9158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66210C55-4CC5-C723-DA4C-452193F2AA85}"/>
              </a:ext>
            </a:extLst>
          </p:cNvPr>
          <p:cNvPicPr preferRelativeResize="0"/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AF5D85D7-365C-0DF6-6C3D-33CABFD44537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E7EF87D3-B157-9D76-598A-748219DAFD40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842837B0-BF1E-D291-475D-F175BC516EC8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394F9A04-C1A7-6081-C4DD-37E99805393E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E49324D2-106D-1160-9D37-DF9EBEF6ED06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B2A93A9B-855D-79C1-C7D3-D08D6558F510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37376C52-EABF-E4C1-B041-0725A745E498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37D261D0-DEE0-F485-1C99-3161BDE862AC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4D7161DC-209F-8E26-05C1-725FC3C11DCA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1E1EEC4A-41A8-806C-420A-9EA43FD2CC3D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C81B173B-E599-9016-4E53-CDBB6B4FAAA0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B42E6D3B-D0CB-994A-C415-487A01FBD27A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CB918AD7-5EA5-E366-1F4E-83CFCA8D32CE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AAAD98A9-8301-0100-1FF7-01A6434D9E2C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96D741A8-A6C3-F6A8-FEC6-B125CC6BC828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F8E7D09F-E707-0F46-56B4-03FAC8926A7B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1477D6FA-CF0B-0416-E4AE-BE623017A6F9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A9391146-98A4-993F-5A41-AAE71257DECE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C06C365A-B1AF-3506-16F9-8A3BB63B4731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AF18D347-8E07-3FC3-E461-407860B84A5A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136C2FAB-4134-49D8-1606-BCF2248DD811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D7EDA26A-5C17-2DB3-5305-C32AD292B20C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F6485911-7844-66EF-66EE-FC303F0B763C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CD665629-BAF4-6969-9EEB-3D022F7FEB41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F9F358D7-FD9C-0A88-A9ED-437F03CBA7DB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E98D0F8E-5F93-FBAE-CA55-E8C9626944D9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842D402D-274C-AD08-D34B-363A6475A906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374C0C9C-D9B6-BFA7-31F5-73F451D905D8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88353FE9-626C-0A44-CEE4-AC9E7337A7D7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9FF80D59-661B-CF16-9185-14C0866DA7E1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09CEC04B-718C-9A18-A810-584B9F85D56C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42FD90C0-368E-50A3-AA6C-5309580E9F0F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BF9140BC-F60D-8D2E-F0AA-A78FBBA77D00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EC8DDB94-4654-DE74-03EA-6BA274AAFA01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EEE8ADC0-F928-3FE2-1BC3-7C8531C2738F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56496839-7993-A938-0B6F-F9C0C9C2113A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6F29E9A0-6A0D-9773-7BC7-FAEEA3A4F22A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7ECAA1EB-1AE2-0FEE-DD69-37D32F95C813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18A77B5E-0DE9-5048-83A3-1249BCA4AD25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80BED2A5-12C8-0482-7D67-FBA739D4B8CD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FBBDDBDF-8FC3-CA9A-60C3-DB4B9D805C5D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8B9072CF-CD4E-8877-1E81-751FCA3DBFD9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C8950890-63D9-FDA6-E5B4-598C361879F5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265403BA-4EF4-25F0-F369-E712BDC5A776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A84C9D0F-40C1-AD72-9F59-A60632DF42C5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381CC9C8-6099-2CB8-724E-EE9AFA2BD78F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0C94C636-96C0-7539-2AB1-84622A937AF5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4A1C2D81-F330-0CC2-48D4-18D81ACAE2C4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C1940F12-D376-BA64-E445-4CC587A5FD81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149BA3FF-891D-5D01-1214-9E4E8C0C1CB0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A0A82E8B-09CA-1B29-F862-28B5046ADF1D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C0F25C16-B6C9-C8B0-5E18-02D889A01421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72DFFC09-41B6-78C6-187A-84EFB5F55DB3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DBE18AE8-E1FE-A6D9-5540-36ED9F938682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90FC7C72-4004-F581-37AE-E9035BACDF46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6FDBAB47-F48C-2DF0-027F-6990E70D11F5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6394FC87-F5F8-8CA3-4207-B581B742A33F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04E2A2EC-8C70-E614-FB30-82375E817F68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262E9820-30D7-6B55-B2A6-5187B13446B6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201BCFF5-F5FD-D5AC-D43A-7A96ADA06E81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7B2EE84F-6973-3576-82C0-4E8B9F91A3F2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CDB6047A-B467-1D80-BCE8-C82CDCA6E991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A635B09B-214A-59B9-82FB-BA1049CB2169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745E4D8E-219B-6605-C215-648C9E860EB5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0B9BAA50-0B7C-9336-EC07-D1DAF4CE04BE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8DE393B1-DF3B-557D-9CAC-5D6C1E855B58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9DBAEF89-990C-2A0C-78B6-96F781190B82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ABD6284C-C065-EE53-7ABB-07355AFB1D36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F69D51A0-1C30-B1B8-A551-58BBE12BE5C6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CE5B246B-BA4C-5800-1526-F2CA614AD1C8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4A81E52B-FC25-0064-A963-0984DFD566B4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F73650FA-2101-C93C-4C12-D3D68C7244DD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17AF3F37-1A09-7D37-E36A-3F0BEF75A3A6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6ABEDE7E-F53E-A589-FF07-C28BCE647136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E4EF70FC-3F7C-E644-DA3C-AF424079F2F5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299065CE-1D01-E00B-3972-09DE3B0EFB6F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537DEFA1-1BD9-AC5D-CD7F-CDCDDDACBD5B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5E489851-018A-3C67-39F6-8853A59D4E67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7F5293BB-AA95-FDCE-B8B3-E494E6F0CB9C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5B2957D5-63A7-85FB-6790-BAA9171CD093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31637A23-095B-A982-C427-3EA1819E0901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4877B5CA-E948-7E64-6290-2ED5876D26AB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078B1216-4E55-75B6-021D-22183C1D21D2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026B0EA9-1021-5C65-0DA0-63AA36881D23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B9D9196B-5E9E-DBFB-CF62-96A47CF8D471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CA281B34-113B-6F13-D8CF-664E1CEA9E3C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4" action="ppaction://hlinksldjump"/>
            <a:extLst>
              <a:ext uri="{FF2B5EF4-FFF2-40B4-BE49-F238E27FC236}">
                <a16:creationId xmlns:a16="http://schemas.microsoft.com/office/drawing/2014/main" id="{2141AA81-7E18-0431-77AD-DA7363B8C8F7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82FA9192-2418-8A27-B85B-518A98041F7C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74675A1D-E63E-D033-81E3-99F588024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742626-65BE-6CE0-B5DD-2F6E3713533B}"/>
              </a:ext>
            </a:extLst>
          </p:cNvPr>
          <p:cNvSpPr txBox="1"/>
          <p:nvPr/>
        </p:nvSpPr>
        <p:spPr>
          <a:xfrm>
            <a:off x="3025400" y="320101"/>
            <a:ext cx="6108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CellDesigner</a:t>
            </a:r>
            <a:r>
              <a:rPr lang="en-US" sz="2000" b="1" dirty="0">
                <a:solidFill>
                  <a:schemeClr val="bg1"/>
                </a:solidFill>
              </a:rPr>
              <a:t> and </a:t>
            </a:r>
            <a:r>
              <a:rPr lang="en-US" sz="2000" b="1" dirty="0" err="1">
                <a:solidFill>
                  <a:schemeClr val="bg1"/>
                </a:solidFill>
              </a:rPr>
              <a:t>and</a:t>
            </a:r>
            <a:r>
              <a:rPr lang="en-US" sz="2000" b="1" dirty="0">
                <a:solidFill>
                  <a:schemeClr val="bg1"/>
                </a:solidFill>
              </a:rPr>
              <a:t> SBGN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(Systems Biology Graphical Notations)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F79E4-E288-1040-2F08-53917B1E78E0}"/>
              </a:ext>
            </a:extLst>
          </p:cNvPr>
          <p:cNvSpPr txBox="1"/>
          <p:nvPr/>
        </p:nvSpPr>
        <p:spPr>
          <a:xfrm>
            <a:off x="1840558" y="3627051"/>
            <a:ext cx="90052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SBGN (Systems Biology Graphical Notation) is a graphical notation for representing </a:t>
            </a:r>
            <a:r>
              <a:rPr lang="en-US" sz="1800" dirty="0">
                <a:solidFill>
                  <a:schemeClr val="accent3"/>
                </a:solidFill>
              </a:rPr>
              <a:t>biological interactions, such as protein-protein interactions and gene regulatory networks</a:t>
            </a:r>
            <a:r>
              <a:rPr lang="en-US" sz="18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Current discussions on SBGN focus on three graphical notations: </a:t>
            </a:r>
            <a:r>
              <a:rPr lang="en-US" sz="1800" dirty="0">
                <a:solidFill>
                  <a:schemeClr val="accent3"/>
                </a:solidFill>
              </a:rPr>
              <a:t>process diagram, entity relationship diagram and activity flow</a:t>
            </a:r>
            <a:r>
              <a:rPr lang="en-US" sz="18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 err="1"/>
              <a:t>CellDesigner</a:t>
            </a:r>
            <a:r>
              <a:rPr lang="en-US" sz="1800" dirty="0"/>
              <a:t> adopts the process diagram as its graphical notation. </a:t>
            </a:r>
          </a:p>
        </p:txBody>
      </p:sp>
      <p:pic>
        <p:nvPicPr>
          <p:cNvPr id="3" name="Picture 4" descr="Systems Biology Graphical Notation - Wikipedia">
            <a:extLst>
              <a:ext uri="{FF2B5EF4-FFF2-40B4-BE49-F238E27FC236}">
                <a16:creationId xmlns:a16="http://schemas.microsoft.com/office/drawing/2014/main" id="{12B1B886-FF1A-F25F-67B2-2C69DB55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84" y="1521617"/>
            <a:ext cx="3774522" cy="18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21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7">
          <a:extLst>
            <a:ext uri="{FF2B5EF4-FFF2-40B4-BE49-F238E27FC236}">
              <a16:creationId xmlns:a16="http://schemas.microsoft.com/office/drawing/2014/main" id="{2EAFA90F-BFD4-8D16-6A15-F953E3C24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1270646A-877F-6246-06C8-98D4796FD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1" y="1151100"/>
            <a:ext cx="5907518" cy="4979891"/>
          </a:xfrm>
          <a:prstGeom prst="rect">
            <a:avLst/>
          </a:prstGeom>
        </p:spPr>
      </p:pic>
      <p:sp>
        <p:nvSpPr>
          <p:cNvPr id="8" name="Flowchart: Delay 6">
            <a:extLst>
              <a:ext uri="{FF2B5EF4-FFF2-40B4-BE49-F238E27FC236}">
                <a16:creationId xmlns:a16="http://schemas.microsoft.com/office/drawing/2014/main" id="{58F55BD5-C9AC-BF8B-27A6-A73DABD6F689}"/>
              </a:ext>
            </a:extLst>
          </p:cNvPr>
          <p:cNvSpPr/>
          <p:nvPr/>
        </p:nvSpPr>
        <p:spPr>
          <a:xfrm rot="10800000">
            <a:off x="3230267" y="261507"/>
            <a:ext cx="2722481" cy="826015"/>
          </a:xfrm>
          <a:custGeom>
            <a:avLst/>
            <a:gdLst>
              <a:gd name="connsiteX0" fmla="*/ 0 w 794084"/>
              <a:gd name="connsiteY0" fmla="*/ 0 h 630731"/>
              <a:gd name="connsiteX1" fmla="*/ 397042 w 794084"/>
              <a:gd name="connsiteY1" fmla="*/ 0 h 630731"/>
              <a:gd name="connsiteX2" fmla="*/ 794084 w 794084"/>
              <a:gd name="connsiteY2" fmla="*/ 315366 h 630731"/>
              <a:gd name="connsiteX3" fmla="*/ 397042 w 794084"/>
              <a:gd name="connsiteY3" fmla="*/ 630732 h 630731"/>
              <a:gd name="connsiteX4" fmla="*/ 0 w 794084"/>
              <a:gd name="connsiteY4" fmla="*/ 630731 h 630731"/>
              <a:gd name="connsiteX5" fmla="*/ 0 w 794084"/>
              <a:gd name="connsiteY5" fmla="*/ 0 h 630731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2409825 w 3203909"/>
              <a:gd name="connsiteY4" fmla="*/ 70448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73751 h 704483"/>
              <a:gd name="connsiteX1" fmla="*/ 2806867 w 3203909"/>
              <a:gd name="connsiteY1" fmla="*/ 73751 h 704483"/>
              <a:gd name="connsiteX2" fmla="*/ 3203909 w 3203909"/>
              <a:gd name="connsiteY2" fmla="*/ 389117 h 704483"/>
              <a:gd name="connsiteX3" fmla="*/ 2806867 w 3203909"/>
              <a:gd name="connsiteY3" fmla="*/ 704483 h 704483"/>
              <a:gd name="connsiteX4" fmla="*/ 0 w 3203909"/>
              <a:gd name="connsiteY4" fmla="*/ 647332 h 704483"/>
              <a:gd name="connsiteX5" fmla="*/ 0 w 3203909"/>
              <a:gd name="connsiteY5" fmla="*/ 0 h 704483"/>
              <a:gd name="connsiteX6" fmla="*/ 2409825 w 3203909"/>
              <a:gd name="connsiteY6" fmla="*/ 73751 h 704483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599707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2409825 w 3203909"/>
              <a:gd name="connsiteY0" fmla="*/ 26126 h 656858"/>
              <a:gd name="connsiteX1" fmla="*/ 2806867 w 3203909"/>
              <a:gd name="connsiteY1" fmla="*/ 26126 h 656858"/>
              <a:gd name="connsiteX2" fmla="*/ 3203909 w 3203909"/>
              <a:gd name="connsiteY2" fmla="*/ 341492 h 656858"/>
              <a:gd name="connsiteX3" fmla="*/ 2806867 w 3203909"/>
              <a:gd name="connsiteY3" fmla="*/ 656858 h 656858"/>
              <a:gd name="connsiteX4" fmla="*/ 0 w 3203909"/>
              <a:gd name="connsiteY4" fmla="*/ 647332 h 656858"/>
              <a:gd name="connsiteX5" fmla="*/ 0 w 3203909"/>
              <a:gd name="connsiteY5" fmla="*/ 0 h 656858"/>
              <a:gd name="connsiteX6" fmla="*/ 2409825 w 3203909"/>
              <a:gd name="connsiteY6" fmla="*/ 26126 h 656858"/>
              <a:gd name="connsiteX0" fmla="*/ 3190875 w 3984959"/>
              <a:gd name="connsiteY0" fmla="*/ 26126 h 656858"/>
              <a:gd name="connsiteX1" fmla="*/ 3587917 w 3984959"/>
              <a:gd name="connsiteY1" fmla="*/ 26126 h 656858"/>
              <a:gd name="connsiteX2" fmla="*/ 3984959 w 3984959"/>
              <a:gd name="connsiteY2" fmla="*/ 341492 h 656858"/>
              <a:gd name="connsiteX3" fmla="*/ 3587917 w 3984959"/>
              <a:gd name="connsiteY3" fmla="*/ 656858 h 656858"/>
              <a:gd name="connsiteX4" fmla="*/ 0 w 3984959"/>
              <a:gd name="connsiteY4" fmla="*/ 653022 h 656858"/>
              <a:gd name="connsiteX5" fmla="*/ 781050 w 3984959"/>
              <a:gd name="connsiteY5" fmla="*/ 0 h 656858"/>
              <a:gd name="connsiteX6" fmla="*/ 3190875 w 3984959"/>
              <a:gd name="connsiteY6" fmla="*/ 26126 h 656858"/>
              <a:gd name="connsiteX0" fmla="*/ 3190875 w 3984959"/>
              <a:gd name="connsiteY0" fmla="*/ 37507 h 668239"/>
              <a:gd name="connsiteX1" fmla="*/ 3587917 w 3984959"/>
              <a:gd name="connsiteY1" fmla="*/ 37507 h 668239"/>
              <a:gd name="connsiteX2" fmla="*/ 3984959 w 3984959"/>
              <a:gd name="connsiteY2" fmla="*/ 352873 h 668239"/>
              <a:gd name="connsiteX3" fmla="*/ 3587917 w 3984959"/>
              <a:gd name="connsiteY3" fmla="*/ 668239 h 668239"/>
              <a:gd name="connsiteX4" fmla="*/ 0 w 3984959"/>
              <a:gd name="connsiteY4" fmla="*/ 664403 h 668239"/>
              <a:gd name="connsiteX5" fmla="*/ 6350 w 3984959"/>
              <a:gd name="connsiteY5" fmla="*/ 0 h 668239"/>
              <a:gd name="connsiteX6" fmla="*/ 3190875 w 3984959"/>
              <a:gd name="connsiteY6" fmla="*/ 37507 h 668239"/>
              <a:gd name="connsiteX0" fmla="*/ 3927479 w 4721563"/>
              <a:gd name="connsiteY0" fmla="*/ 31816 h 662548"/>
              <a:gd name="connsiteX1" fmla="*/ 4324521 w 4721563"/>
              <a:gd name="connsiteY1" fmla="*/ 31816 h 662548"/>
              <a:gd name="connsiteX2" fmla="*/ 4721563 w 4721563"/>
              <a:gd name="connsiteY2" fmla="*/ 347182 h 662548"/>
              <a:gd name="connsiteX3" fmla="*/ 4324521 w 4721563"/>
              <a:gd name="connsiteY3" fmla="*/ 662548 h 662548"/>
              <a:gd name="connsiteX4" fmla="*/ 736604 w 4721563"/>
              <a:gd name="connsiteY4" fmla="*/ 658712 h 662548"/>
              <a:gd name="connsiteX5" fmla="*/ 4 w 4721563"/>
              <a:gd name="connsiteY5" fmla="*/ 0 h 662548"/>
              <a:gd name="connsiteX6" fmla="*/ 3927479 w 4721563"/>
              <a:gd name="connsiteY6" fmla="*/ 31816 h 662548"/>
              <a:gd name="connsiteX0" fmla="*/ 4156078 w 4950162"/>
              <a:gd name="connsiteY0" fmla="*/ 43197 h 673929"/>
              <a:gd name="connsiteX1" fmla="*/ 4553120 w 4950162"/>
              <a:gd name="connsiteY1" fmla="*/ 43197 h 673929"/>
              <a:gd name="connsiteX2" fmla="*/ 4950162 w 4950162"/>
              <a:gd name="connsiteY2" fmla="*/ 358563 h 673929"/>
              <a:gd name="connsiteX3" fmla="*/ 4553120 w 4950162"/>
              <a:gd name="connsiteY3" fmla="*/ 673929 h 673929"/>
              <a:gd name="connsiteX4" fmla="*/ 965203 w 4950162"/>
              <a:gd name="connsiteY4" fmla="*/ 670093 h 673929"/>
              <a:gd name="connsiteX5" fmla="*/ 3 w 4950162"/>
              <a:gd name="connsiteY5" fmla="*/ 0 h 673929"/>
              <a:gd name="connsiteX6" fmla="*/ 4156078 w 4950162"/>
              <a:gd name="connsiteY6" fmla="*/ 43197 h 673929"/>
              <a:gd name="connsiteX0" fmla="*/ 4156356 w 4950440"/>
              <a:gd name="connsiteY0" fmla="*/ 43197 h 673929"/>
              <a:gd name="connsiteX1" fmla="*/ 4553398 w 4950440"/>
              <a:gd name="connsiteY1" fmla="*/ 43197 h 673929"/>
              <a:gd name="connsiteX2" fmla="*/ 4950440 w 4950440"/>
              <a:gd name="connsiteY2" fmla="*/ 358563 h 673929"/>
              <a:gd name="connsiteX3" fmla="*/ 4553398 w 4950440"/>
              <a:gd name="connsiteY3" fmla="*/ 673929 h 673929"/>
              <a:gd name="connsiteX4" fmla="*/ 6631 w 4950440"/>
              <a:gd name="connsiteY4" fmla="*/ 670093 h 673929"/>
              <a:gd name="connsiteX5" fmla="*/ 281 w 4950440"/>
              <a:gd name="connsiteY5" fmla="*/ 0 h 673929"/>
              <a:gd name="connsiteX6" fmla="*/ 4156356 w 4950440"/>
              <a:gd name="connsiteY6" fmla="*/ 43197 h 673929"/>
              <a:gd name="connsiteX0" fmla="*/ 4149725 w 4943809"/>
              <a:gd name="connsiteY0" fmla="*/ 9158 h 639890"/>
              <a:gd name="connsiteX1" fmla="*/ 4546767 w 4943809"/>
              <a:gd name="connsiteY1" fmla="*/ 9158 h 639890"/>
              <a:gd name="connsiteX2" fmla="*/ 4943809 w 4943809"/>
              <a:gd name="connsiteY2" fmla="*/ 324524 h 639890"/>
              <a:gd name="connsiteX3" fmla="*/ 4546767 w 4943809"/>
              <a:gd name="connsiteY3" fmla="*/ 639890 h 639890"/>
              <a:gd name="connsiteX4" fmla="*/ 0 w 4943809"/>
              <a:gd name="connsiteY4" fmla="*/ 636054 h 639890"/>
              <a:gd name="connsiteX5" fmla="*/ 6257 w 4943809"/>
              <a:gd name="connsiteY5" fmla="*/ 0 h 639890"/>
              <a:gd name="connsiteX6" fmla="*/ 4149725 w 4943809"/>
              <a:gd name="connsiteY6" fmla="*/ 9158 h 639890"/>
              <a:gd name="connsiteX0" fmla="*/ 4143470 w 4937554"/>
              <a:gd name="connsiteY0" fmla="*/ 9158 h 640943"/>
              <a:gd name="connsiteX1" fmla="*/ 4540512 w 4937554"/>
              <a:gd name="connsiteY1" fmla="*/ 9158 h 640943"/>
              <a:gd name="connsiteX2" fmla="*/ 4937554 w 4937554"/>
              <a:gd name="connsiteY2" fmla="*/ 324524 h 640943"/>
              <a:gd name="connsiteX3" fmla="*/ 4540512 w 4937554"/>
              <a:gd name="connsiteY3" fmla="*/ 639890 h 640943"/>
              <a:gd name="connsiteX4" fmla="*/ 2448999 w 4937554"/>
              <a:gd name="connsiteY4" fmla="*/ 640943 h 640943"/>
              <a:gd name="connsiteX5" fmla="*/ 2 w 4937554"/>
              <a:gd name="connsiteY5" fmla="*/ 0 h 640943"/>
              <a:gd name="connsiteX6" fmla="*/ 4143470 w 4937554"/>
              <a:gd name="connsiteY6" fmla="*/ 9158 h 640943"/>
              <a:gd name="connsiteX0" fmla="*/ 1705829 w 2499913"/>
              <a:gd name="connsiteY0" fmla="*/ 0 h 631785"/>
              <a:gd name="connsiteX1" fmla="*/ 2102871 w 2499913"/>
              <a:gd name="connsiteY1" fmla="*/ 0 h 631785"/>
              <a:gd name="connsiteX2" fmla="*/ 2499913 w 2499913"/>
              <a:gd name="connsiteY2" fmla="*/ 315366 h 631785"/>
              <a:gd name="connsiteX3" fmla="*/ 2102871 w 2499913"/>
              <a:gd name="connsiteY3" fmla="*/ 630732 h 631785"/>
              <a:gd name="connsiteX4" fmla="*/ 11358 w 2499913"/>
              <a:gd name="connsiteY4" fmla="*/ 631785 h 631785"/>
              <a:gd name="connsiteX5" fmla="*/ 201 w 2499913"/>
              <a:gd name="connsiteY5" fmla="*/ 621 h 631785"/>
              <a:gd name="connsiteX6" fmla="*/ 1705829 w 2499913"/>
              <a:gd name="connsiteY6" fmla="*/ 0 h 631785"/>
              <a:gd name="connsiteX0" fmla="*/ 1694471 w 2488555"/>
              <a:gd name="connsiteY0" fmla="*/ 4269 h 636054"/>
              <a:gd name="connsiteX1" fmla="*/ 2091513 w 2488555"/>
              <a:gd name="connsiteY1" fmla="*/ 4269 h 636054"/>
              <a:gd name="connsiteX2" fmla="*/ 2488555 w 2488555"/>
              <a:gd name="connsiteY2" fmla="*/ 319635 h 636054"/>
              <a:gd name="connsiteX3" fmla="*/ 2091513 w 2488555"/>
              <a:gd name="connsiteY3" fmla="*/ 635001 h 636054"/>
              <a:gd name="connsiteX4" fmla="*/ 0 w 2488555"/>
              <a:gd name="connsiteY4" fmla="*/ 636054 h 636054"/>
              <a:gd name="connsiteX5" fmla="*/ 6256 w 2488555"/>
              <a:gd name="connsiteY5" fmla="*/ 0 h 636054"/>
              <a:gd name="connsiteX6" fmla="*/ 1694471 w 2488555"/>
              <a:gd name="connsiteY6" fmla="*/ 4269 h 63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88555" h="636054">
                <a:moveTo>
                  <a:pt x="1694471" y="4269"/>
                </a:moveTo>
                <a:lnTo>
                  <a:pt x="2091513" y="4269"/>
                </a:lnTo>
                <a:cubicBezTo>
                  <a:pt x="2310793" y="4269"/>
                  <a:pt x="2488555" y="145463"/>
                  <a:pt x="2488555" y="319635"/>
                </a:cubicBezTo>
                <a:cubicBezTo>
                  <a:pt x="2488555" y="493807"/>
                  <a:pt x="2310793" y="635001"/>
                  <a:pt x="2091513" y="635001"/>
                </a:cubicBezTo>
                <a:lnTo>
                  <a:pt x="0" y="636054"/>
                </a:lnTo>
                <a:cubicBezTo>
                  <a:pt x="2117" y="414586"/>
                  <a:pt x="4139" y="221468"/>
                  <a:pt x="6256" y="0"/>
                </a:cubicBezTo>
                <a:lnTo>
                  <a:pt x="1694471" y="4269"/>
                </a:lnTo>
                <a:close/>
              </a:path>
            </a:pathLst>
          </a:custGeom>
          <a:solidFill>
            <a:srgbClr val="960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58" name="Google Shape;1958;p1">
            <a:extLst>
              <a:ext uri="{FF2B5EF4-FFF2-40B4-BE49-F238E27FC236}">
                <a16:creationId xmlns:a16="http://schemas.microsoft.com/office/drawing/2014/main" id="{201A505D-8711-441E-02FC-6B9E8159811F}"/>
              </a:ext>
            </a:extLst>
          </p:cNvPr>
          <p:cNvPicPr preferRelativeResize="0"/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32749" y="6227269"/>
            <a:ext cx="3724951" cy="63073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">
            <a:extLst>
              <a:ext uri="{FF2B5EF4-FFF2-40B4-BE49-F238E27FC236}">
                <a16:creationId xmlns:a16="http://schemas.microsoft.com/office/drawing/2014/main" id="{B50F1F7D-F0E5-A888-9D19-F039311DF491}"/>
              </a:ext>
            </a:extLst>
          </p:cNvPr>
          <p:cNvSpPr txBox="1"/>
          <p:nvPr/>
        </p:nvSpPr>
        <p:spPr>
          <a:xfrm>
            <a:off x="31626" y="888367"/>
            <a:ext cx="76343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5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AMRITA</a:t>
            </a:r>
            <a:endParaRPr sz="5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">
            <a:extLst>
              <a:ext uri="{FF2B5EF4-FFF2-40B4-BE49-F238E27FC236}">
                <a16:creationId xmlns:a16="http://schemas.microsoft.com/office/drawing/2014/main" id="{D870BB40-25DA-5DDB-30B0-29DEB9953D66}"/>
              </a:ext>
            </a:extLst>
          </p:cNvPr>
          <p:cNvSpPr/>
          <p:nvPr/>
        </p:nvSpPr>
        <p:spPr>
          <a:xfrm>
            <a:off x="-522" y="-6843447"/>
            <a:ext cx="794084" cy="14164521"/>
          </a:xfrm>
          <a:custGeom>
            <a:avLst/>
            <a:gdLst/>
            <a:ahLst/>
            <a:cxnLst/>
            <a:rect l="l" t="t" r="r" b="b"/>
            <a:pathLst>
              <a:path w="794084" h="14164521" extrusionOk="0">
                <a:moveTo>
                  <a:pt x="652655" y="7943935"/>
                </a:moveTo>
                <a:lnTo>
                  <a:pt x="650770" y="7944316"/>
                </a:lnTo>
                <a:lnTo>
                  <a:pt x="650770" y="7944316"/>
                </a:lnTo>
                <a:lnTo>
                  <a:pt x="652655" y="7943935"/>
                </a:lnTo>
                <a:close/>
                <a:moveTo>
                  <a:pt x="0" y="2381"/>
                </a:moveTo>
                <a:lnTo>
                  <a:pt x="794084" y="0"/>
                </a:lnTo>
                <a:lnTo>
                  <a:pt x="792386" y="6521110"/>
                </a:lnTo>
                <a:lnTo>
                  <a:pt x="792695" y="6521110"/>
                </a:lnTo>
                <a:lnTo>
                  <a:pt x="792695" y="6940210"/>
                </a:lnTo>
                <a:lnTo>
                  <a:pt x="792428" y="6940210"/>
                </a:lnTo>
                <a:cubicBezTo>
                  <a:pt x="792430" y="6950301"/>
                  <a:pt x="792433" y="6960393"/>
                  <a:pt x="792435" y="6970484"/>
                </a:cubicBezTo>
                <a:lnTo>
                  <a:pt x="785164" y="7006498"/>
                </a:lnTo>
                <a:cubicBezTo>
                  <a:pt x="777887" y="7023703"/>
                  <a:pt x="767356" y="7039198"/>
                  <a:pt x="754344" y="7052210"/>
                </a:cubicBezTo>
                <a:cubicBezTo>
                  <a:pt x="719662" y="7075911"/>
                  <a:pt x="708791" y="7075801"/>
                  <a:pt x="686015" y="7087596"/>
                </a:cubicBezTo>
                <a:lnTo>
                  <a:pt x="653151" y="7094231"/>
                </a:lnTo>
                <a:lnTo>
                  <a:pt x="653151" y="7094231"/>
                </a:lnTo>
                <a:lnTo>
                  <a:pt x="686015" y="7087596"/>
                </a:lnTo>
                <a:lnTo>
                  <a:pt x="620390" y="7107967"/>
                </a:lnTo>
                <a:cubicBezTo>
                  <a:pt x="460230" y="7175709"/>
                  <a:pt x="347851" y="7334297"/>
                  <a:pt x="347851" y="7519133"/>
                </a:cubicBezTo>
                <a:cubicBezTo>
                  <a:pt x="347851" y="7703969"/>
                  <a:pt x="460230" y="7862557"/>
                  <a:pt x="620390" y="7930299"/>
                </a:cubicBezTo>
                <a:lnTo>
                  <a:pt x="686015" y="7950670"/>
                </a:lnTo>
                <a:lnTo>
                  <a:pt x="704152" y="7956300"/>
                </a:lnTo>
                <a:lnTo>
                  <a:pt x="754344" y="7986056"/>
                </a:lnTo>
                <a:cubicBezTo>
                  <a:pt x="767356" y="7999068"/>
                  <a:pt x="777887" y="8014563"/>
                  <a:pt x="785164" y="8031768"/>
                </a:cubicBezTo>
                <a:lnTo>
                  <a:pt x="792687" y="8069030"/>
                </a:lnTo>
                <a:cubicBezTo>
                  <a:pt x="792690" y="8081493"/>
                  <a:pt x="792692" y="8093955"/>
                  <a:pt x="792695" y="8106418"/>
                </a:cubicBezTo>
                <a:lnTo>
                  <a:pt x="791819" y="8110756"/>
                </a:lnTo>
                <a:lnTo>
                  <a:pt x="791819" y="8110756"/>
                </a:lnTo>
                <a:lnTo>
                  <a:pt x="792695" y="8106418"/>
                </a:lnTo>
                <a:lnTo>
                  <a:pt x="794084" y="14164521"/>
                </a:lnTo>
                <a:lnTo>
                  <a:pt x="0" y="14164521"/>
                </a:lnTo>
                <a:lnTo>
                  <a:pt x="0" y="2381"/>
                </a:lnTo>
                <a:close/>
              </a:path>
            </a:pathLst>
          </a:custGeom>
          <a:solidFill>
            <a:srgbClr val="9600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7" name="Google Shape;2357;p1">
            <a:extLst>
              <a:ext uri="{FF2B5EF4-FFF2-40B4-BE49-F238E27FC236}">
                <a16:creationId xmlns:a16="http://schemas.microsoft.com/office/drawing/2014/main" id="{7E1CFB33-1148-04FD-D7B9-E3733A170C35}"/>
              </a:ext>
            </a:extLst>
          </p:cNvPr>
          <p:cNvGrpSpPr/>
          <p:nvPr/>
        </p:nvGrpSpPr>
        <p:grpSpPr>
          <a:xfrm>
            <a:off x="199637" y="396206"/>
            <a:ext cx="442629" cy="542493"/>
            <a:chOff x="4819650" y="1862137"/>
            <a:chExt cx="2558414" cy="3135630"/>
          </a:xfrm>
        </p:grpSpPr>
        <p:sp>
          <p:nvSpPr>
            <p:cNvPr id="2358" name="Google Shape;2358;p1">
              <a:extLst>
                <a:ext uri="{FF2B5EF4-FFF2-40B4-BE49-F238E27FC236}">
                  <a16:creationId xmlns:a16="http://schemas.microsoft.com/office/drawing/2014/main" id="{1F1DD8F6-2ACC-7B43-7EA0-EC003D5A6376}"/>
                </a:ext>
              </a:extLst>
            </p:cNvPr>
            <p:cNvSpPr/>
            <p:nvPr/>
          </p:nvSpPr>
          <p:spPr>
            <a:xfrm>
              <a:off x="6353175" y="3360420"/>
              <a:ext cx="621029" cy="45720"/>
            </a:xfrm>
            <a:custGeom>
              <a:avLst/>
              <a:gdLst/>
              <a:ahLst/>
              <a:cxnLst/>
              <a:rect l="l" t="t" r="r" b="b"/>
              <a:pathLst>
                <a:path w="621029" h="45720" extrusionOk="0">
                  <a:moveTo>
                    <a:pt x="38100" y="20002"/>
                  </a:moveTo>
                  <a:lnTo>
                    <a:pt x="0" y="32385"/>
                  </a:lnTo>
                  <a:cubicBezTo>
                    <a:pt x="11430" y="39052"/>
                    <a:pt x="27622" y="44767"/>
                    <a:pt x="50483" y="44767"/>
                  </a:cubicBezTo>
                  <a:cubicBezTo>
                    <a:pt x="51435" y="44767"/>
                    <a:pt x="53340" y="44767"/>
                    <a:pt x="54292" y="44767"/>
                  </a:cubicBezTo>
                  <a:cubicBezTo>
                    <a:pt x="58103" y="44767"/>
                    <a:pt x="60960" y="44767"/>
                    <a:pt x="63817" y="45720"/>
                  </a:cubicBezTo>
                  <a:lnTo>
                    <a:pt x="604838" y="45720"/>
                  </a:lnTo>
                  <a:cubicBezTo>
                    <a:pt x="610553" y="30480"/>
                    <a:pt x="616268" y="15240"/>
                    <a:pt x="621030" y="0"/>
                  </a:cubicBezTo>
                  <a:lnTo>
                    <a:pt x="83820" y="0"/>
                  </a:lnTo>
                  <a:cubicBezTo>
                    <a:pt x="70485" y="7620"/>
                    <a:pt x="55245" y="14288"/>
                    <a:pt x="38100" y="200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1">
              <a:extLst>
                <a:ext uri="{FF2B5EF4-FFF2-40B4-BE49-F238E27FC236}">
                  <a16:creationId xmlns:a16="http://schemas.microsoft.com/office/drawing/2014/main" id="{CB1611CB-23C6-C54C-1C4B-7CF4C40C6720}"/>
                </a:ext>
              </a:extLst>
            </p:cNvPr>
            <p:cNvSpPr/>
            <p:nvPr/>
          </p:nvSpPr>
          <p:spPr>
            <a:xfrm>
              <a:off x="5218747" y="3360420"/>
              <a:ext cx="625792" cy="45720"/>
            </a:xfrm>
            <a:custGeom>
              <a:avLst/>
              <a:gdLst/>
              <a:ahLst/>
              <a:cxnLst/>
              <a:rect l="l" t="t" r="r" b="b"/>
              <a:pathLst>
                <a:path w="625792" h="45720" extrusionOk="0">
                  <a:moveTo>
                    <a:pt x="570548" y="44767"/>
                  </a:moveTo>
                  <a:cubicBezTo>
                    <a:pt x="572453" y="44767"/>
                    <a:pt x="573405" y="44767"/>
                    <a:pt x="575310" y="44767"/>
                  </a:cubicBezTo>
                  <a:cubicBezTo>
                    <a:pt x="599123" y="44767"/>
                    <a:pt x="614363" y="39052"/>
                    <a:pt x="625793" y="32385"/>
                  </a:cubicBezTo>
                  <a:lnTo>
                    <a:pt x="587693" y="20002"/>
                  </a:lnTo>
                  <a:cubicBezTo>
                    <a:pt x="570548" y="14288"/>
                    <a:pt x="555307" y="7620"/>
                    <a:pt x="541020" y="0"/>
                  </a:cubicBezTo>
                  <a:lnTo>
                    <a:pt x="0" y="0"/>
                  </a:lnTo>
                  <a:cubicBezTo>
                    <a:pt x="4763" y="15240"/>
                    <a:pt x="10477" y="30480"/>
                    <a:pt x="16192" y="45720"/>
                  </a:cubicBezTo>
                  <a:lnTo>
                    <a:pt x="561023" y="45720"/>
                  </a:lnTo>
                  <a:cubicBezTo>
                    <a:pt x="563880" y="44767"/>
                    <a:pt x="566738" y="44767"/>
                    <a:pt x="570548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1">
              <a:extLst>
                <a:ext uri="{FF2B5EF4-FFF2-40B4-BE49-F238E27FC236}">
                  <a16:creationId xmlns:a16="http://schemas.microsoft.com/office/drawing/2014/main" id="{5D8E6BD6-60EA-6770-50EB-C3DA6B621AE6}"/>
                </a:ext>
              </a:extLst>
            </p:cNvPr>
            <p:cNvSpPr/>
            <p:nvPr/>
          </p:nvSpPr>
          <p:spPr>
            <a:xfrm>
              <a:off x="6231254" y="3445192"/>
              <a:ext cx="710565" cy="45720"/>
            </a:xfrm>
            <a:custGeom>
              <a:avLst/>
              <a:gdLst/>
              <a:ahLst/>
              <a:cxnLst/>
              <a:rect l="l" t="t" r="r" b="b"/>
              <a:pathLst>
                <a:path w="710565" h="45720" extrusionOk="0">
                  <a:moveTo>
                    <a:pt x="188595" y="953"/>
                  </a:moveTo>
                  <a:cubicBezTo>
                    <a:pt x="167640" y="14288"/>
                    <a:pt x="124778" y="27623"/>
                    <a:pt x="81915" y="27623"/>
                  </a:cubicBezTo>
                  <a:lnTo>
                    <a:pt x="80963" y="27623"/>
                  </a:lnTo>
                  <a:cubicBezTo>
                    <a:pt x="77153" y="27623"/>
                    <a:pt x="73342" y="26670"/>
                    <a:pt x="70485" y="25717"/>
                  </a:cubicBezTo>
                  <a:cubicBezTo>
                    <a:pt x="57150" y="33338"/>
                    <a:pt x="26670" y="41910"/>
                    <a:pt x="0" y="45720"/>
                  </a:cubicBezTo>
                  <a:lnTo>
                    <a:pt x="688658" y="45720"/>
                  </a:lnTo>
                  <a:cubicBezTo>
                    <a:pt x="696278" y="30480"/>
                    <a:pt x="703898" y="15240"/>
                    <a:pt x="710565" y="0"/>
                  </a:cubicBezTo>
                  <a:lnTo>
                    <a:pt x="189548" y="0"/>
                  </a:lnTo>
                  <a:cubicBezTo>
                    <a:pt x="189548" y="953"/>
                    <a:pt x="189548" y="953"/>
                    <a:pt x="188595" y="95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1">
              <a:extLst>
                <a:ext uri="{FF2B5EF4-FFF2-40B4-BE49-F238E27FC236}">
                  <a16:creationId xmlns:a16="http://schemas.microsoft.com/office/drawing/2014/main" id="{8DBD3E80-F715-D79D-597F-D0A56B749C19}"/>
                </a:ext>
              </a:extLst>
            </p:cNvPr>
            <p:cNvSpPr/>
            <p:nvPr/>
          </p:nvSpPr>
          <p:spPr>
            <a:xfrm>
              <a:off x="5252085" y="3446145"/>
              <a:ext cx="714374" cy="45720"/>
            </a:xfrm>
            <a:custGeom>
              <a:avLst/>
              <a:gdLst/>
              <a:ahLst/>
              <a:cxnLst/>
              <a:rect l="l" t="t" r="r" b="b"/>
              <a:pathLst>
                <a:path w="714374" h="45720" extrusionOk="0">
                  <a:moveTo>
                    <a:pt x="643890" y="25717"/>
                  </a:moveTo>
                  <a:cubicBezTo>
                    <a:pt x="641032" y="26670"/>
                    <a:pt x="637223" y="27622"/>
                    <a:pt x="633413" y="27622"/>
                  </a:cubicBezTo>
                  <a:lnTo>
                    <a:pt x="632460" y="27622"/>
                  </a:lnTo>
                  <a:cubicBezTo>
                    <a:pt x="589598" y="27622"/>
                    <a:pt x="546735" y="14288"/>
                    <a:pt x="525780" y="952"/>
                  </a:cubicBezTo>
                  <a:cubicBezTo>
                    <a:pt x="525780" y="952"/>
                    <a:pt x="524828" y="0"/>
                    <a:pt x="523875" y="0"/>
                  </a:cubicBezTo>
                  <a:lnTo>
                    <a:pt x="0" y="0"/>
                  </a:lnTo>
                  <a:cubicBezTo>
                    <a:pt x="6667" y="15240"/>
                    <a:pt x="14288" y="30480"/>
                    <a:pt x="21907" y="45720"/>
                  </a:cubicBezTo>
                  <a:lnTo>
                    <a:pt x="714375" y="45720"/>
                  </a:lnTo>
                  <a:cubicBezTo>
                    <a:pt x="687705" y="41910"/>
                    <a:pt x="657225" y="33338"/>
                    <a:pt x="643890" y="2571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">
              <a:extLst>
                <a:ext uri="{FF2B5EF4-FFF2-40B4-BE49-F238E27FC236}">
                  <a16:creationId xmlns:a16="http://schemas.microsoft.com/office/drawing/2014/main" id="{E366D284-271C-3F92-F592-428B8546EA83}"/>
                </a:ext>
              </a:extLst>
            </p:cNvPr>
            <p:cNvSpPr/>
            <p:nvPr/>
          </p:nvSpPr>
          <p:spPr>
            <a:xfrm>
              <a:off x="4989989" y="1862137"/>
              <a:ext cx="2212551" cy="2412682"/>
            </a:xfrm>
            <a:custGeom>
              <a:avLst/>
              <a:gdLst/>
              <a:ahLst/>
              <a:cxnLst/>
              <a:rect l="l" t="t" r="r" b="b"/>
              <a:pathLst>
                <a:path w="2212551" h="2412682" extrusionOk="0">
                  <a:moveTo>
                    <a:pt x="78263" y="1206818"/>
                  </a:moveTo>
                  <a:cubicBezTo>
                    <a:pt x="54450" y="1213485"/>
                    <a:pt x="36353" y="1225868"/>
                    <a:pt x="23018" y="1245870"/>
                  </a:cubicBezTo>
                  <a:cubicBezTo>
                    <a:pt x="-23655" y="1316355"/>
                    <a:pt x="10635" y="1460183"/>
                    <a:pt x="38258" y="1575435"/>
                  </a:cubicBezTo>
                  <a:cubicBezTo>
                    <a:pt x="47783" y="1616393"/>
                    <a:pt x="57308" y="1655445"/>
                    <a:pt x="61118" y="1684973"/>
                  </a:cubicBezTo>
                  <a:cubicBezTo>
                    <a:pt x="62070" y="1689735"/>
                    <a:pt x="62070" y="1695450"/>
                    <a:pt x="63023" y="1701165"/>
                  </a:cubicBezTo>
                  <a:cubicBezTo>
                    <a:pt x="67785" y="1736408"/>
                    <a:pt x="73500" y="1777365"/>
                    <a:pt x="65880" y="1802130"/>
                  </a:cubicBezTo>
                  <a:lnTo>
                    <a:pt x="63023" y="1809750"/>
                  </a:lnTo>
                  <a:lnTo>
                    <a:pt x="70643" y="1811655"/>
                  </a:lnTo>
                  <a:cubicBezTo>
                    <a:pt x="96360" y="1817370"/>
                    <a:pt x="128745" y="1842135"/>
                    <a:pt x="157320" y="1864995"/>
                  </a:cubicBezTo>
                  <a:cubicBezTo>
                    <a:pt x="161130" y="1868805"/>
                    <a:pt x="165893" y="1871663"/>
                    <a:pt x="169703" y="1874520"/>
                  </a:cubicBezTo>
                  <a:cubicBezTo>
                    <a:pt x="192563" y="1892618"/>
                    <a:pt x="222090" y="1920240"/>
                    <a:pt x="252570" y="1948815"/>
                  </a:cubicBezTo>
                  <a:cubicBezTo>
                    <a:pt x="336390" y="2027873"/>
                    <a:pt x="441165" y="2126933"/>
                    <a:pt x="524985" y="2126933"/>
                  </a:cubicBezTo>
                  <a:cubicBezTo>
                    <a:pt x="526890" y="2126933"/>
                    <a:pt x="528795" y="2126933"/>
                    <a:pt x="530700" y="2126933"/>
                  </a:cubicBezTo>
                  <a:cubicBezTo>
                    <a:pt x="554513" y="2125980"/>
                    <a:pt x="575468" y="2115503"/>
                    <a:pt x="592613" y="2098358"/>
                  </a:cubicBezTo>
                  <a:cubicBezTo>
                    <a:pt x="585945" y="2122170"/>
                    <a:pt x="587850" y="2145030"/>
                    <a:pt x="599280" y="2165985"/>
                  </a:cubicBezTo>
                  <a:cubicBezTo>
                    <a:pt x="637380" y="2241233"/>
                    <a:pt x="778350" y="2284095"/>
                    <a:pt x="891698" y="2317433"/>
                  </a:cubicBezTo>
                  <a:cubicBezTo>
                    <a:pt x="932655" y="2329815"/>
                    <a:pt x="970755" y="2341245"/>
                    <a:pt x="997425" y="2352675"/>
                  </a:cubicBezTo>
                  <a:cubicBezTo>
                    <a:pt x="1002188" y="2354580"/>
                    <a:pt x="1006950" y="2356485"/>
                    <a:pt x="1011713" y="2358390"/>
                  </a:cubicBezTo>
                  <a:cubicBezTo>
                    <a:pt x="1045050" y="2371725"/>
                    <a:pt x="1083150" y="2386965"/>
                    <a:pt x="1101248" y="2406968"/>
                  </a:cubicBezTo>
                  <a:lnTo>
                    <a:pt x="1106963" y="2412683"/>
                  </a:lnTo>
                  <a:lnTo>
                    <a:pt x="1112678" y="2406968"/>
                  </a:lnTo>
                  <a:cubicBezTo>
                    <a:pt x="1130775" y="2387918"/>
                    <a:pt x="1168875" y="2372678"/>
                    <a:pt x="1202213" y="2358390"/>
                  </a:cubicBezTo>
                  <a:cubicBezTo>
                    <a:pt x="1206975" y="2356485"/>
                    <a:pt x="1211738" y="2354580"/>
                    <a:pt x="1216500" y="2352675"/>
                  </a:cubicBezTo>
                  <a:cubicBezTo>
                    <a:pt x="1243170" y="2341245"/>
                    <a:pt x="1282223" y="2329815"/>
                    <a:pt x="1322228" y="2317433"/>
                  </a:cubicBezTo>
                  <a:cubicBezTo>
                    <a:pt x="1435575" y="2283143"/>
                    <a:pt x="1576545" y="2241233"/>
                    <a:pt x="1614645" y="2165985"/>
                  </a:cubicBezTo>
                  <a:cubicBezTo>
                    <a:pt x="1625123" y="2145030"/>
                    <a:pt x="1627028" y="2121218"/>
                    <a:pt x="1620360" y="2097405"/>
                  </a:cubicBezTo>
                  <a:cubicBezTo>
                    <a:pt x="1637505" y="2114550"/>
                    <a:pt x="1658460" y="2124075"/>
                    <a:pt x="1682273" y="2125980"/>
                  </a:cubicBezTo>
                  <a:cubicBezTo>
                    <a:pt x="1684178" y="2125980"/>
                    <a:pt x="1686083" y="2125980"/>
                    <a:pt x="1687988" y="2125980"/>
                  </a:cubicBezTo>
                  <a:cubicBezTo>
                    <a:pt x="1771808" y="2125980"/>
                    <a:pt x="1875630" y="2027873"/>
                    <a:pt x="1960403" y="1947863"/>
                  </a:cubicBezTo>
                  <a:cubicBezTo>
                    <a:pt x="1990883" y="1918335"/>
                    <a:pt x="2020410" y="1891665"/>
                    <a:pt x="2043270" y="1873568"/>
                  </a:cubicBezTo>
                  <a:cubicBezTo>
                    <a:pt x="2047080" y="1870710"/>
                    <a:pt x="2051843" y="1866900"/>
                    <a:pt x="2055653" y="1864043"/>
                  </a:cubicBezTo>
                  <a:cubicBezTo>
                    <a:pt x="2084228" y="1842135"/>
                    <a:pt x="2116613" y="1816418"/>
                    <a:pt x="2142330" y="1810703"/>
                  </a:cubicBezTo>
                  <a:lnTo>
                    <a:pt x="2149950" y="1808798"/>
                  </a:lnTo>
                  <a:lnTo>
                    <a:pt x="2147093" y="1801178"/>
                  </a:lnTo>
                  <a:cubicBezTo>
                    <a:pt x="2139473" y="1776413"/>
                    <a:pt x="2145188" y="1735455"/>
                    <a:pt x="2149950" y="1700213"/>
                  </a:cubicBezTo>
                  <a:cubicBezTo>
                    <a:pt x="2150903" y="1694498"/>
                    <a:pt x="2151855" y="1689735"/>
                    <a:pt x="2151855" y="1684020"/>
                  </a:cubicBezTo>
                  <a:cubicBezTo>
                    <a:pt x="2155665" y="1655445"/>
                    <a:pt x="2165190" y="1616393"/>
                    <a:pt x="2174715" y="1574483"/>
                  </a:cubicBezTo>
                  <a:cubicBezTo>
                    <a:pt x="2202338" y="1459230"/>
                    <a:pt x="2235675" y="1315403"/>
                    <a:pt x="2189955" y="1244918"/>
                  </a:cubicBezTo>
                  <a:cubicBezTo>
                    <a:pt x="2176620" y="1224915"/>
                    <a:pt x="2157570" y="1211580"/>
                    <a:pt x="2133758" y="1205865"/>
                  </a:cubicBezTo>
                  <a:cubicBezTo>
                    <a:pt x="2157570" y="1199198"/>
                    <a:pt x="2175668" y="1186815"/>
                    <a:pt x="2189003" y="1166813"/>
                  </a:cubicBezTo>
                  <a:cubicBezTo>
                    <a:pt x="2235675" y="1096328"/>
                    <a:pt x="2201385" y="952500"/>
                    <a:pt x="2173763" y="837248"/>
                  </a:cubicBezTo>
                  <a:cubicBezTo>
                    <a:pt x="2164238" y="796290"/>
                    <a:pt x="2154713" y="757238"/>
                    <a:pt x="2150903" y="727710"/>
                  </a:cubicBezTo>
                  <a:cubicBezTo>
                    <a:pt x="2149950" y="722948"/>
                    <a:pt x="2149950" y="717233"/>
                    <a:pt x="2148998" y="711518"/>
                  </a:cubicBezTo>
                  <a:cubicBezTo>
                    <a:pt x="2144235" y="676275"/>
                    <a:pt x="2138520" y="635318"/>
                    <a:pt x="2146140" y="610553"/>
                  </a:cubicBezTo>
                  <a:lnTo>
                    <a:pt x="2148998" y="602933"/>
                  </a:lnTo>
                  <a:lnTo>
                    <a:pt x="2141378" y="601028"/>
                  </a:lnTo>
                  <a:cubicBezTo>
                    <a:pt x="2115660" y="595313"/>
                    <a:pt x="2083275" y="570548"/>
                    <a:pt x="2054700" y="547688"/>
                  </a:cubicBezTo>
                  <a:cubicBezTo>
                    <a:pt x="2049938" y="543878"/>
                    <a:pt x="2046128" y="541020"/>
                    <a:pt x="2042318" y="538163"/>
                  </a:cubicBezTo>
                  <a:cubicBezTo>
                    <a:pt x="2019458" y="520065"/>
                    <a:pt x="1989930" y="492443"/>
                    <a:pt x="1959450" y="463868"/>
                  </a:cubicBezTo>
                  <a:cubicBezTo>
                    <a:pt x="1875630" y="384810"/>
                    <a:pt x="1770855" y="285750"/>
                    <a:pt x="1687035" y="285750"/>
                  </a:cubicBezTo>
                  <a:cubicBezTo>
                    <a:pt x="1685130" y="285750"/>
                    <a:pt x="1683225" y="285750"/>
                    <a:pt x="1681320" y="285750"/>
                  </a:cubicBezTo>
                  <a:cubicBezTo>
                    <a:pt x="1657508" y="286703"/>
                    <a:pt x="1636553" y="297180"/>
                    <a:pt x="1619408" y="314325"/>
                  </a:cubicBezTo>
                  <a:cubicBezTo>
                    <a:pt x="1626075" y="290513"/>
                    <a:pt x="1624170" y="267653"/>
                    <a:pt x="1612740" y="246698"/>
                  </a:cubicBezTo>
                  <a:cubicBezTo>
                    <a:pt x="1574640" y="171450"/>
                    <a:pt x="1433670" y="128588"/>
                    <a:pt x="1319370" y="95250"/>
                  </a:cubicBezTo>
                  <a:cubicBezTo>
                    <a:pt x="1278413" y="82868"/>
                    <a:pt x="1240313" y="71438"/>
                    <a:pt x="1213643" y="60008"/>
                  </a:cubicBezTo>
                  <a:cubicBezTo>
                    <a:pt x="1208880" y="58103"/>
                    <a:pt x="1204118" y="56197"/>
                    <a:pt x="1199355" y="54293"/>
                  </a:cubicBezTo>
                  <a:cubicBezTo>
                    <a:pt x="1166018" y="40958"/>
                    <a:pt x="1127918" y="25717"/>
                    <a:pt x="1109820" y="5715"/>
                  </a:cubicBezTo>
                  <a:lnTo>
                    <a:pt x="1106010" y="0"/>
                  </a:lnTo>
                  <a:lnTo>
                    <a:pt x="1100295" y="5715"/>
                  </a:lnTo>
                  <a:cubicBezTo>
                    <a:pt x="1082198" y="24765"/>
                    <a:pt x="1044098" y="40005"/>
                    <a:pt x="1010760" y="54293"/>
                  </a:cubicBezTo>
                  <a:cubicBezTo>
                    <a:pt x="1005998" y="56197"/>
                    <a:pt x="1001235" y="58103"/>
                    <a:pt x="996473" y="60008"/>
                  </a:cubicBezTo>
                  <a:cubicBezTo>
                    <a:pt x="969803" y="71438"/>
                    <a:pt x="930750" y="82868"/>
                    <a:pt x="890745" y="95250"/>
                  </a:cubicBezTo>
                  <a:cubicBezTo>
                    <a:pt x="777398" y="129540"/>
                    <a:pt x="636428" y="171450"/>
                    <a:pt x="598328" y="246698"/>
                  </a:cubicBezTo>
                  <a:cubicBezTo>
                    <a:pt x="587850" y="267653"/>
                    <a:pt x="585945" y="291465"/>
                    <a:pt x="592613" y="315278"/>
                  </a:cubicBezTo>
                  <a:cubicBezTo>
                    <a:pt x="575468" y="298133"/>
                    <a:pt x="554513" y="288608"/>
                    <a:pt x="530700" y="286703"/>
                  </a:cubicBezTo>
                  <a:cubicBezTo>
                    <a:pt x="445928" y="281940"/>
                    <a:pt x="339248" y="382905"/>
                    <a:pt x="252570" y="464820"/>
                  </a:cubicBezTo>
                  <a:cubicBezTo>
                    <a:pt x="222090" y="494348"/>
                    <a:pt x="192563" y="521018"/>
                    <a:pt x="169703" y="539115"/>
                  </a:cubicBezTo>
                  <a:cubicBezTo>
                    <a:pt x="165893" y="541973"/>
                    <a:pt x="161130" y="545783"/>
                    <a:pt x="157320" y="548640"/>
                  </a:cubicBezTo>
                  <a:cubicBezTo>
                    <a:pt x="128745" y="570548"/>
                    <a:pt x="96360" y="596265"/>
                    <a:pt x="70643" y="601980"/>
                  </a:cubicBezTo>
                  <a:lnTo>
                    <a:pt x="63023" y="603885"/>
                  </a:lnTo>
                  <a:lnTo>
                    <a:pt x="65880" y="611505"/>
                  </a:lnTo>
                  <a:cubicBezTo>
                    <a:pt x="73500" y="636270"/>
                    <a:pt x="67785" y="677228"/>
                    <a:pt x="63023" y="712470"/>
                  </a:cubicBezTo>
                  <a:cubicBezTo>
                    <a:pt x="62070" y="718185"/>
                    <a:pt x="61118" y="722948"/>
                    <a:pt x="61118" y="728663"/>
                  </a:cubicBezTo>
                  <a:cubicBezTo>
                    <a:pt x="57308" y="757238"/>
                    <a:pt x="47783" y="796290"/>
                    <a:pt x="38258" y="838200"/>
                  </a:cubicBezTo>
                  <a:cubicBezTo>
                    <a:pt x="10635" y="953453"/>
                    <a:pt x="-22702" y="1097280"/>
                    <a:pt x="23018" y="1167765"/>
                  </a:cubicBezTo>
                  <a:cubicBezTo>
                    <a:pt x="35400" y="1187768"/>
                    <a:pt x="53498" y="1201103"/>
                    <a:pt x="78263" y="1206818"/>
                  </a:cubicBezTo>
                  <a:close/>
                  <a:moveTo>
                    <a:pt x="1106963" y="193358"/>
                  </a:moveTo>
                  <a:cubicBezTo>
                    <a:pt x="1663223" y="193358"/>
                    <a:pt x="2115660" y="647700"/>
                    <a:pt x="2115660" y="1206818"/>
                  </a:cubicBezTo>
                  <a:cubicBezTo>
                    <a:pt x="2115660" y="1765935"/>
                    <a:pt x="1663223" y="2220278"/>
                    <a:pt x="1106963" y="2220278"/>
                  </a:cubicBezTo>
                  <a:cubicBezTo>
                    <a:pt x="550703" y="2220278"/>
                    <a:pt x="98265" y="1765935"/>
                    <a:pt x="98265" y="1206818"/>
                  </a:cubicBezTo>
                  <a:cubicBezTo>
                    <a:pt x="98265" y="647700"/>
                    <a:pt x="550703" y="193358"/>
                    <a:pt x="1106963" y="1933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1">
              <a:extLst>
                <a:ext uri="{FF2B5EF4-FFF2-40B4-BE49-F238E27FC236}">
                  <a16:creationId xmlns:a16="http://schemas.microsoft.com/office/drawing/2014/main" id="{9A78DBB0-F4B8-EB5B-7F21-A17E4F1270D4}"/>
                </a:ext>
              </a:extLst>
            </p:cNvPr>
            <p:cNvSpPr/>
            <p:nvPr/>
          </p:nvSpPr>
          <p:spPr>
            <a:xfrm>
              <a:off x="5638800" y="3871912"/>
              <a:ext cx="916304" cy="45720"/>
            </a:xfrm>
            <a:custGeom>
              <a:avLst/>
              <a:gdLst/>
              <a:ahLst/>
              <a:cxnLst/>
              <a:rect l="l" t="t" r="r" b="b"/>
              <a:pathLst>
                <a:path w="916304" h="45720" extrusionOk="0">
                  <a:moveTo>
                    <a:pt x="90488" y="45720"/>
                  </a:moveTo>
                  <a:lnTo>
                    <a:pt x="825818" y="45720"/>
                  </a:lnTo>
                  <a:cubicBezTo>
                    <a:pt x="857250" y="32385"/>
                    <a:pt x="887730" y="17145"/>
                    <a:pt x="916305" y="0"/>
                  </a:cubicBezTo>
                  <a:lnTo>
                    <a:pt x="0" y="0"/>
                  </a:lnTo>
                  <a:cubicBezTo>
                    <a:pt x="28575" y="16192"/>
                    <a:pt x="59055" y="31433"/>
                    <a:pt x="90488" y="457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1">
              <a:extLst>
                <a:ext uri="{FF2B5EF4-FFF2-40B4-BE49-F238E27FC236}">
                  <a16:creationId xmlns:a16="http://schemas.microsoft.com/office/drawing/2014/main" id="{3F25CAB0-A241-FC49-A2B9-B2B7C2225A78}"/>
                </a:ext>
              </a:extLst>
            </p:cNvPr>
            <p:cNvSpPr/>
            <p:nvPr/>
          </p:nvSpPr>
          <p:spPr>
            <a:xfrm>
              <a:off x="5838825" y="3957637"/>
              <a:ext cx="516254" cy="36195"/>
            </a:xfrm>
            <a:custGeom>
              <a:avLst/>
              <a:gdLst/>
              <a:ahLst/>
              <a:cxnLst/>
              <a:rect l="l" t="t" r="r" b="b"/>
              <a:pathLst>
                <a:path w="516254" h="36195" extrusionOk="0">
                  <a:moveTo>
                    <a:pt x="258128" y="36195"/>
                  </a:moveTo>
                  <a:cubicBezTo>
                    <a:pt x="347663" y="36195"/>
                    <a:pt x="434340" y="23813"/>
                    <a:pt x="516255" y="0"/>
                  </a:cubicBezTo>
                  <a:lnTo>
                    <a:pt x="0" y="0"/>
                  </a:lnTo>
                  <a:cubicBezTo>
                    <a:pt x="81915" y="22860"/>
                    <a:pt x="168592" y="36195"/>
                    <a:pt x="258128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1">
              <a:extLst>
                <a:ext uri="{FF2B5EF4-FFF2-40B4-BE49-F238E27FC236}">
                  <a16:creationId xmlns:a16="http://schemas.microsoft.com/office/drawing/2014/main" id="{368CACBD-1D0E-49E7-F3B3-4E88BA99957B}"/>
                </a:ext>
              </a:extLst>
            </p:cNvPr>
            <p:cNvSpPr/>
            <p:nvPr/>
          </p:nvSpPr>
          <p:spPr>
            <a:xfrm>
              <a:off x="6180772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140018" y="11430"/>
                  </a:moveTo>
                  <a:cubicBezTo>
                    <a:pt x="134303" y="5715"/>
                    <a:pt x="115253" y="0"/>
                    <a:pt x="92393" y="0"/>
                  </a:cubicBezTo>
                  <a:cubicBezTo>
                    <a:pt x="81915" y="0"/>
                    <a:pt x="72390" y="952"/>
                    <a:pt x="62865" y="3810"/>
                  </a:cubicBezTo>
                  <a:cubicBezTo>
                    <a:pt x="28575" y="12382"/>
                    <a:pt x="0" y="48577"/>
                    <a:pt x="0" y="66675"/>
                  </a:cubicBezTo>
                  <a:cubicBezTo>
                    <a:pt x="10478" y="80010"/>
                    <a:pt x="23813" y="94297"/>
                    <a:pt x="36195" y="106680"/>
                  </a:cubicBezTo>
                  <a:cubicBezTo>
                    <a:pt x="63818" y="133350"/>
                    <a:pt x="89535" y="160020"/>
                    <a:pt x="90488" y="196215"/>
                  </a:cubicBezTo>
                  <a:cubicBezTo>
                    <a:pt x="91440" y="213360"/>
                    <a:pt x="88583" y="228600"/>
                    <a:pt x="82868" y="243840"/>
                  </a:cubicBezTo>
                  <a:cubicBezTo>
                    <a:pt x="70485" y="276225"/>
                    <a:pt x="40958" y="295275"/>
                    <a:pt x="14288" y="305752"/>
                  </a:cubicBezTo>
                  <a:cubicBezTo>
                    <a:pt x="92393" y="301942"/>
                    <a:pt x="149543" y="284797"/>
                    <a:pt x="179070" y="253365"/>
                  </a:cubicBezTo>
                  <a:cubicBezTo>
                    <a:pt x="199073" y="233363"/>
                    <a:pt x="207645" y="206692"/>
                    <a:pt x="205740" y="174307"/>
                  </a:cubicBezTo>
                  <a:cubicBezTo>
                    <a:pt x="203835" y="152400"/>
                    <a:pt x="187643" y="130492"/>
                    <a:pt x="172403" y="108585"/>
                  </a:cubicBezTo>
                  <a:cubicBezTo>
                    <a:pt x="150495" y="79057"/>
                    <a:pt x="127635" y="47625"/>
                    <a:pt x="140018" y="11430"/>
                  </a:cubicBezTo>
                  <a:cubicBezTo>
                    <a:pt x="140970" y="11430"/>
                    <a:pt x="140018" y="11430"/>
                    <a:pt x="140018" y="1143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1">
              <a:extLst>
                <a:ext uri="{FF2B5EF4-FFF2-40B4-BE49-F238E27FC236}">
                  <a16:creationId xmlns:a16="http://schemas.microsoft.com/office/drawing/2014/main" id="{E6C0C815-2E76-E6B9-DC85-ACBD1D2D3B31}"/>
                </a:ext>
              </a:extLst>
            </p:cNvPr>
            <p:cNvSpPr/>
            <p:nvPr/>
          </p:nvSpPr>
          <p:spPr>
            <a:xfrm>
              <a:off x="6236970" y="3089909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90500" y="0"/>
                  </a:moveTo>
                  <a:cubicBezTo>
                    <a:pt x="178117" y="0"/>
                    <a:pt x="160020" y="953"/>
                    <a:pt x="142875" y="7620"/>
                  </a:cubicBezTo>
                  <a:cubicBezTo>
                    <a:pt x="121920" y="15240"/>
                    <a:pt x="109538" y="22860"/>
                    <a:pt x="104775" y="30480"/>
                  </a:cubicBezTo>
                  <a:cubicBezTo>
                    <a:pt x="111442" y="42863"/>
                    <a:pt x="120015" y="56198"/>
                    <a:pt x="129540" y="67628"/>
                  </a:cubicBezTo>
                  <a:cubicBezTo>
                    <a:pt x="146685" y="90488"/>
                    <a:pt x="163830" y="114300"/>
                    <a:pt x="165735" y="140970"/>
                  </a:cubicBezTo>
                  <a:cubicBezTo>
                    <a:pt x="168592" y="178118"/>
                    <a:pt x="158115" y="208598"/>
                    <a:pt x="135255" y="231458"/>
                  </a:cubicBezTo>
                  <a:cubicBezTo>
                    <a:pt x="107633" y="260033"/>
                    <a:pt x="61913" y="278130"/>
                    <a:pt x="0" y="284798"/>
                  </a:cubicBezTo>
                  <a:cubicBezTo>
                    <a:pt x="4763" y="284798"/>
                    <a:pt x="8572" y="284798"/>
                    <a:pt x="13335" y="284798"/>
                  </a:cubicBezTo>
                  <a:cubicBezTo>
                    <a:pt x="105727" y="284798"/>
                    <a:pt x="180975" y="263843"/>
                    <a:pt x="223838" y="225743"/>
                  </a:cubicBezTo>
                  <a:cubicBezTo>
                    <a:pt x="250508" y="201930"/>
                    <a:pt x="263842" y="173355"/>
                    <a:pt x="261938" y="140970"/>
                  </a:cubicBezTo>
                  <a:cubicBezTo>
                    <a:pt x="260985" y="119063"/>
                    <a:pt x="248602" y="101918"/>
                    <a:pt x="237172" y="84773"/>
                  </a:cubicBezTo>
                  <a:cubicBezTo>
                    <a:pt x="220980" y="61913"/>
                    <a:pt x="202883" y="36195"/>
                    <a:pt x="222885" y="953"/>
                  </a:cubicBezTo>
                  <a:cubicBezTo>
                    <a:pt x="216217" y="1905"/>
                    <a:pt x="204788" y="0"/>
                    <a:pt x="19050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1">
              <a:extLst>
                <a:ext uri="{FF2B5EF4-FFF2-40B4-BE49-F238E27FC236}">
                  <a16:creationId xmlns:a16="http://schemas.microsoft.com/office/drawing/2014/main" id="{D6C490F2-44BD-5275-66E2-7F98BB42DC31}"/>
                </a:ext>
              </a:extLst>
            </p:cNvPr>
            <p:cNvSpPr/>
            <p:nvPr/>
          </p:nvSpPr>
          <p:spPr>
            <a:xfrm>
              <a:off x="5940559" y="3035617"/>
              <a:ext cx="315693" cy="330517"/>
            </a:xfrm>
            <a:custGeom>
              <a:avLst/>
              <a:gdLst/>
              <a:ahLst/>
              <a:cxnLst/>
              <a:rect l="l" t="t" r="r" b="b"/>
              <a:pathLst>
                <a:path w="315693" h="330517" extrusionOk="0">
                  <a:moveTo>
                    <a:pt x="308793" y="260985"/>
                  </a:moveTo>
                  <a:cubicBezTo>
                    <a:pt x="314507" y="247650"/>
                    <a:pt x="316412" y="234315"/>
                    <a:pt x="315460" y="219075"/>
                  </a:cubicBezTo>
                  <a:cubicBezTo>
                    <a:pt x="313555" y="188595"/>
                    <a:pt x="290695" y="163830"/>
                    <a:pt x="265930" y="140017"/>
                  </a:cubicBezTo>
                  <a:cubicBezTo>
                    <a:pt x="257357" y="131445"/>
                    <a:pt x="212590" y="87630"/>
                    <a:pt x="196398" y="49530"/>
                  </a:cubicBezTo>
                  <a:lnTo>
                    <a:pt x="193540" y="43815"/>
                  </a:lnTo>
                  <a:cubicBezTo>
                    <a:pt x="183062" y="16192"/>
                    <a:pt x="175443" y="0"/>
                    <a:pt x="157345" y="0"/>
                  </a:cubicBezTo>
                  <a:cubicBezTo>
                    <a:pt x="140200" y="0"/>
                    <a:pt x="131628" y="18098"/>
                    <a:pt x="120198" y="45720"/>
                  </a:cubicBezTo>
                  <a:cubicBezTo>
                    <a:pt x="119245" y="46673"/>
                    <a:pt x="89718" y="102870"/>
                    <a:pt x="46855" y="143828"/>
                  </a:cubicBezTo>
                  <a:cubicBezTo>
                    <a:pt x="22090" y="166688"/>
                    <a:pt x="1135" y="190500"/>
                    <a:pt x="182" y="220028"/>
                  </a:cubicBezTo>
                  <a:cubicBezTo>
                    <a:pt x="-770" y="234315"/>
                    <a:pt x="2087" y="247650"/>
                    <a:pt x="6850" y="261938"/>
                  </a:cubicBezTo>
                  <a:cubicBezTo>
                    <a:pt x="24948" y="309563"/>
                    <a:pt x="94480" y="330517"/>
                    <a:pt x="155440" y="330517"/>
                  </a:cubicBezTo>
                  <a:lnTo>
                    <a:pt x="158298" y="330517"/>
                  </a:lnTo>
                  <a:lnTo>
                    <a:pt x="158298" y="330517"/>
                  </a:lnTo>
                  <a:lnTo>
                    <a:pt x="158298" y="330517"/>
                  </a:lnTo>
                  <a:lnTo>
                    <a:pt x="161155" y="330517"/>
                  </a:lnTo>
                  <a:cubicBezTo>
                    <a:pt x="221162" y="329565"/>
                    <a:pt x="290695" y="308610"/>
                    <a:pt x="308793" y="2609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1">
              <a:extLst>
                <a:ext uri="{FF2B5EF4-FFF2-40B4-BE49-F238E27FC236}">
                  <a16:creationId xmlns:a16="http://schemas.microsoft.com/office/drawing/2014/main" id="{65FD066D-E8A0-EADB-CA07-86D36EDA0D2B}"/>
                </a:ext>
              </a:extLst>
            </p:cNvPr>
            <p:cNvSpPr/>
            <p:nvPr/>
          </p:nvSpPr>
          <p:spPr>
            <a:xfrm>
              <a:off x="5809990" y="3058477"/>
              <a:ext cx="205999" cy="305752"/>
            </a:xfrm>
            <a:custGeom>
              <a:avLst/>
              <a:gdLst/>
              <a:ahLst/>
              <a:cxnLst/>
              <a:rect l="l" t="t" r="r" b="b"/>
              <a:pathLst>
                <a:path w="205999" h="305752" extrusionOk="0">
                  <a:moveTo>
                    <a:pt x="259" y="174307"/>
                  </a:moveTo>
                  <a:cubicBezTo>
                    <a:pt x="-1646" y="206692"/>
                    <a:pt x="6927" y="233363"/>
                    <a:pt x="26929" y="253365"/>
                  </a:cubicBezTo>
                  <a:cubicBezTo>
                    <a:pt x="56457" y="283845"/>
                    <a:pt x="113607" y="301942"/>
                    <a:pt x="191712" y="305752"/>
                  </a:cubicBezTo>
                  <a:cubicBezTo>
                    <a:pt x="165042" y="295275"/>
                    <a:pt x="135514" y="276225"/>
                    <a:pt x="123132" y="243840"/>
                  </a:cubicBezTo>
                  <a:cubicBezTo>
                    <a:pt x="117417" y="228600"/>
                    <a:pt x="114559" y="212407"/>
                    <a:pt x="115512" y="196215"/>
                  </a:cubicBezTo>
                  <a:cubicBezTo>
                    <a:pt x="117417" y="160020"/>
                    <a:pt x="142182" y="133350"/>
                    <a:pt x="169804" y="106680"/>
                  </a:cubicBezTo>
                  <a:cubicBezTo>
                    <a:pt x="182187" y="94297"/>
                    <a:pt x="195522" y="80010"/>
                    <a:pt x="205999" y="66675"/>
                  </a:cubicBezTo>
                  <a:cubicBezTo>
                    <a:pt x="205999" y="48577"/>
                    <a:pt x="177424" y="12382"/>
                    <a:pt x="143134" y="3810"/>
                  </a:cubicBezTo>
                  <a:cubicBezTo>
                    <a:pt x="133609" y="1905"/>
                    <a:pt x="124084" y="0"/>
                    <a:pt x="113607" y="0"/>
                  </a:cubicBezTo>
                  <a:cubicBezTo>
                    <a:pt x="90747" y="0"/>
                    <a:pt x="71697" y="5715"/>
                    <a:pt x="65982" y="11430"/>
                  </a:cubicBezTo>
                  <a:cubicBezTo>
                    <a:pt x="65982" y="11430"/>
                    <a:pt x="65029" y="12382"/>
                    <a:pt x="65029" y="12382"/>
                  </a:cubicBezTo>
                  <a:cubicBezTo>
                    <a:pt x="78364" y="48577"/>
                    <a:pt x="55504" y="79057"/>
                    <a:pt x="33597" y="109538"/>
                  </a:cubicBezTo>
                  <a:cubicBezTo>
                    <a:pt x="18357" y="130492"/>
                    <a:pt x="2164" y="152400"/>
                    <a:pt x="259" y="1743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1">
              <a:extLst>
                <a:ext uri="{FF2B5EF4-FFF2-40B4-BE49-F238E27FC236}">
                  <a16:creationId xmlns:a16="http://schemas.microsoft.com/office/drawing/2014/main" id="{32F1A08D-A5EB-EE7C-B081-ACEC803C9CCC}"/>
                </a:ext>
              </a:extLst>
            </p:cNvPr>
            <p:cNvSpPr/>
            <p:nvPr/>
          </p:nvSpPr>
          <p:spPr>
            <a:xfrm>
              <a:off x="5698628" y="3091815"/>
              <a:ext cx="262116" cy="284797"/>
            </a:xfrm>
            <a:custGeom>
              <a:avLst/>
              <a:gdLst/>
              <a:ahLst/>
              <a:cxnLst/>
              <a:rect l="l" t="t" r="r" b="b"/>
              <a:pathLst>
                <a:path w="262116" h="284797" extrusionOk="0">
                  <a:moveTo>
                    <a:pt x="179" y="140970"/>
                  </a:moveTo>
                  <a:cubicBezTo>
                    <a:pt x="-1726" y="173355"/>
                    <a:pt x="11609" y="201930"/>
                    <a:pt x="38279" y="225742"/>
                  </a:cubicBezTo>
                  <a:cubicBezTo>
                    <a:pt x="81142" y="263842"/>
                    <a:pt x="156389" y="284797"/>
                    <a:pt x="248781" y="284797"/>
                  </a:cubicBezTo>
                  <a:cubicBezTo>
                    <a:pt x="253544" y="284797"/>
                    <a:pt x="257354" y="284797"/>
                    <a:pt x="262117" y="284797"/>
                  </a:cubicBezTo>
                  <a:cubicBezTo>
                    <a:pt x="199252" y="277177"/>
                    <a:pt x="154484" y="259080"/>
                    <a:pt x="126862" y="231457"/>
                  </a:cubicBezTo>
                  <a:cubicBezTo>
                    <a:pt x="104002" y="207645"/>
                    <a:pt x="93524" y="177165"/>
                    <a:pt x="96382" y="140970"/>
                  </a:cubicBezTo>
                  <a:cubicBezTo>
                    <a:pt x="98287" y="114300"/>
                    <a:pt x="115432" y="90488"/>
                    <a:pt x="132577" y="67627"/>
                  </a:cubicBezTo>
                  <a:cubicBezTo>
                    <a:pt x="142102" y="55245"/>
                    <a:pt x="150674" y="42863"/>
                    <a:pt x="157342" y="30480"/>
                  </a:cubicBezTo>
                  <a:cubicBezTo>
                    <a:pt x="152579" y="21907"/>
                    <a:pt x="140197" y="14288"/>
                    <a:pt x="119242" y="7620"/>
                  </a:cubicBezTo>
                  <a:cubicBezTo>
                    <a:pt x="102097" y="1905"/>
                    <a:pt x="83047" y="0"/>
                    <a:pt x="71617" y="0"/>
                  </a:cubicBezTo>
                  <a:cubicBezTo>
                    <a:pt x="57329" y="0"/>
                    <a:pt x="45899" y="1905"/>
                    <a:pt x="40184" y="3810"/>
                  </a:cubicBezTo>
                  <a:cubicBezTo>
                    <a:pt x="61139" y="39052"/>
                    <a:pt x="42089" y="64770"/>
                    <a:pt x="25897" y="87630"/>
                  </a:cubicBezTo>
                  <a:cubicBezTo>
                    <a:pt x="13514" y="101917"/>
                    <a:pt x="2084" y="119063"/>
                    <a:pt x="179" y="14097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1">
              <a:extLst>
                <a:ext uri="{FF2B5EF4-FFF2-40B4-BE49-F238E27FC236}">
                  <a16:creationId xmlns:a16="http://schemas.microsoft.com/office/drawing/2014/main" id="{E76F3142-AFCF-3A17-6113-F58A64071B6F}"/>
                </a:ext>
              </a:extLst>
            </p:cNvPr>
            <p:cNvSpPr/>
            <p:nvPr/>
          </p:nvSpPr>
          <p:spPr>
            <a:xfrm>
              <a:off x="5791200" y="3389947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122873" y="25718"/>
                  </a:moveTo>
                  <a:cubicBezTo>
                    <a:pt x="126683" y="23813"/>
                    <a:pt x="129540" y="21908"/>
                    <a:pt x="131445" y="20003"/>
                  </a:cubicBezTo>
                  <a:cubicBezTo>
                    <a:pt x="137160" y="16193"/>
                    <a:pt x="140970" y="12383"/>
                    <a:pt x="144780" y="8573"/>
                  </a:cubicBezTo>
                  <a:cubicBezTo>
                    <a:pt x="146685" y="6668"/>
                    <a:pt x="148590" y="4763"/>
                    <a:pt x="150495" y="2858"/>
                  </a:cubicBezTo>
                  <a:cubicBezTo>
                    <a:pt x="132398" y="2858"/>
                    <a:pt x="115252" y="1905"/>
                    <a:pt x="98108" y="0"/>
                  </a:cubicBezTo>
                  <a:lnTo>
                    <a:pt x="98108" y="0"/>
                  </a:lnTo>
                  <a:cubicBezTo>
                    <a:pt x="96202" y="0"/>
                    <a:pt x="95250" y="953"/>
                    <a:pt x="94298" y="1905"/>
                  </a:cubicBezTo>
                  <a:cubicBezTo>
                    <a:pt x="92392" y="3810"/>
                    <a:pt x="89535" y="5715"/>
                    <a:pt x="87630" y="7620"/>
                  </a:cubicBezTo>
                  <a:cubicBezTo>
                    <a:pt x="73342" y="20003"/>
                    <a:pt x="49530" y="40005"/>
                    <a:pt x="1905" y="40005"/>
                  </a:cubicBezTo>
                  <a:lnTo>
                    <a:pt x="0" y="40005"/>
                  </a:lnTo>
                  <a:cubicBezTo>
                    <a:pt x="16192" y="48578"/>
                    <a:pt x="53340" y="60960"/>
                    <a:pt x="92392" y="61913"/>
                  </a:cubicBezTo>
                  <a:lnTo>
                    <a:pt x="92392" y="61913"/>
                  </a:lnTo>
                  <a:cubicBezTo>
                    <a:pt x="96202" y="61913"/>
                    <a:pt x="97155" y="60960"/>
                    <a:pt x="97155" y="59055"/>
                  </a:cubicBezTo>
                  <a:cubicBezTo>
                    <a:pt x="97155" y="56198"/>
                    <a:pt x="97155" y="54293"/>
                    <a:pt x="97155" y="52388"/>
                  </a:cubicBezTo>
                  <a:cubicBezTo>
                    <a:pt x="100013" y="40005"/>
                    <a:pt x="110490" y="33338"/>
                    <a:pt x="122873" y="2571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1">
              <a:extLst>
                <a:ext uri="{FF2B5EF4-FFF2-40B4-BE49-F238E27FC236}">
                  <a16:creationId xmlns:a16="http://schemas.microsoft.com/office/drawing/2014/main" id="{42CD7096-0BCB-E85B-B438-75C20BF34012}"/>
                </a:ext>
              </a:extLst>
            </p:cNvPr>
            <p:cNvSpPr/>
            <p:nvPr/>
          </p:nvSpPr>
          <p:spPr>
            <a:xfrm>
              <a:off x="5904547" y="3388995"/>
              <a:ext cx="103822" cy="80962"/>
            </a:xfrm>
            <a:custGeom>
              <a:avLst/>
              <a:gdLst/>
              <a:ahLst/>
              <a:cxnLst/>
              <a:rect l="l" t="t" r="r" b="b"/>
              <a:pathLst>
                <a:path w="103822" h="80962" extrusionOk="0">
                  <a:moveTo>
                    <a:pt x="68580" y="80963"/>
                  </a:moveTo>
                  <a:cubicBezTo>
                    <a:pt x="78105" y="80963"/>
                    <a:pt x="87630" y="80010"/>
                    <a:pt x="94298" y="77152"/>
                  </a:cubicBezTo>
                  <a:cubicBezTo>
                    <a:pt x="99060" y="75247"/>
                    <a:pt x="102870" y="73342"/>
                    <a:pt x="103823" y="71438"/>
                  </a:cubicBezTo>
                  <a:cubicBezTo>
                    <a:pt x="101918" y="69533"/>
                    <a:pt x="100965" y="67627"/>
                    <a:pt x="99060" y="65722"/>
                  </a:cubicBezTo>
                  <a:cubicBezTo>
                    <a:pt x="88582" y="48577"/>
                    <a:pt x="81915" y="21908"/>
                    <a:pt x="101918" y="952"/>
                  </a:cubicBezTo>
                  <a:cubicBezTo>
                    <a:pt x="101918" y="952"/>
                    <a:pt x="101918" y="952"/>
                    <a:pt x="102870" y="0"/>
                  </a:cubicBezTo>
                  <a:cubicBezTo>
                    <a:pt x="97155" y="952"/>
                    <a:pt x="90487" y="952"/>
                    <a:pt x="84773" y="952"/>
                  </a:cubicBezTo>
                  <a:cubicBezTo>
                    <a:pt x="55245" y="4763"/>
                    <a:pt x="49530" y="10477"/>
                    <a:pt x="42862" y="19050"/>
                  </a:cubicBezTo>
                  <a:cubicBezTo>
                    <a:pt x="39052" y="22860"/>
                    <a:pt x="34290" y="27622"/>
                    <a:pt x="27623" y="33338"/>
                  </a:cubicBezTo>
                  <a:cubicBezTo>
                    <a:pt x="24765" y="35242"/>
                    <a:pt x="21907" y="37147"/>
                    <a:pt x="19050" y="39052"/>
                  </a:cubicBezTo>
                  <a:cubicBezTo>
                    <a:pt x="9525" y="44767"/>
                    <a:pt x="952" y="50483"/>
                    <a:pt x="0" y="55245"/>
                  </a:cubicBezTo>
                  <a:cubicBezTo>
                    <a:pt x="0" y="57150"/>
                    <a:pt x="0" y="58102"/>
                    <a:pt x="1905" y="60960"/>
                  </a:cubicBezTo>
                  <a:cubicBezTo>
                    <a:pt x="8573" y="71438"/>
                    <a:pt x="39052" y="80963"/>
                    <a:pt x="68580" y="8096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1">
              <a:extLst>
                <a:ext uri="{FF2B5EF4-FFF2-40B4-BE49-F238E27FC236}">
                  <a16:creationId xmlns:a16="http://schemas.microsoft.com/office/drawing/2014/main" id="{CE656E8E-E17F-B9D0-9B7C-77A0B8861E12}"/>
                </a:ext>
              </a:extLst>
            </p:cNvPr>
            <p:cNvSpPr/>
            <p:nvPr/>
          </p:nvSpPr>
          <p:spPr>
            <a:xfrm>
              <a:off x="6010121" y="3382327"/>
              <a:ext cx="179377" cy="129539"/>
            </a:xfrm>
            <a:custGeom>
              <a:avLst/>
              <a:gdLst/>
              <a:ahLst/>
              <a:cxnLst/>
              <a:rect l="l" t="t" r="r" b="b"/>
              <a:pathLst>
                <a:path w="179377" h="129539" extrusionOk="0">
                  <a:moveTo>
                    <a:pt x="88736" y="0"/>
                  </a:moveTo>
                  <a:lnTo>
                    <a:pt x="88736" y="0"/>
                  </a:lnTo>
                  <a:lnTo>
                    <a:pt x="87784" y="0"/>
                  </a:lnTo>
                  <a:cubicBezTo>
                    <a:pt x="44921" y="0"/>
                    <a:pt x="20156" y="5715"/>
                    <a:pt x="8726" y="19050"/>
                  </a:cubicBezTo>
                  <a:cubicBezTo>
                    <a:pt x="-4609" y="33338"/>
                    <a:pt x="-799" y="52388"/>
                    <a:pt x="7774" y="64770"/>
                  </a:cubicBezTo>
                  <a:cubicBezTo>
                    <a:pt x="9679" y="67627"/>
                    <a:pt x="11584" y="70485"/>
                    <a:pt x="14441" y="72390"/>
                  </a:cubicBezTo>
                  <a:lnTo>
                    <a:pt x="16346" y="74295"/>
                  </a:lnTo>
                  <a:cubicBezTo>
                    <a:pt x="23014" y="79057"/>
                    <a:pt x="30634" y="81915"/>
                    <a:pt x="38254" y="84772"/>
                  </a:cubicBezTo>
                  <a:cubicBezTo>
                    <a:pt x="56351" y="91440"/>
                    <a:pt x="76354" y="99060"/>
                    <a:pt x="89689" y="129540"/>
                  </a:cubicBezTo>
                  <a:cubicBezTo>
                    <a:pt x="103024" y="98107"/>
                    <a:pt x="123026" y="91440"/>
                    <a:pt x="141124" y="84772"/>
                  </a:cubicBezTo>
                  <a:cubicBezTo>
                    <a:pt x="148744" y="81915"/>
                    <a:pt x="156364" y="79057"/>
                    <a:pt x="163031" y="74295"/>
                  </a:cubicBezTo>
                  <a:lnTo>
                    <a:pt x="164936" y="72390"/>
                  </a:lnTo>
                  <a:cubicBezTo>
                    <a:pt x="167794" y="70485"/>
                    <a:pt x="169699" y="67627"/>
                    <a:pt x="171604" y="64770"/>
                  </a:cubicBezTo>
                  <a:cubicBezTo>
                    <a:pt x="180176" y="52388"/>
                    <a:pt x="183986" y="33338"/>
                    <a:pt x="170651" y="19050"/>
                  </a:cubicBezTo>
                  <a:cubicBezTo>
                    <a:pt x="157316" y="5715"/>
                    <a:pt x="131599" y="0"/>
                    <a:pt x="88736" y="0"/>
                  </a:cubicBezTo>
                  <a:lnTo>
                    <a:pt x="8873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1">
              <a:extLst>
                <a:ext uri="{FF2B5EF4-FFF2-40B4-BE49-F238E27FC236}">
                  <a16:creationId xmlns:a16="http://schemas.microsoft.com/office/drawing/2014/main" id="{D151D6C4-4DC9-7E06-5692-27412E02EA95}"/>
                </a:ext>
              </a:extLst>
            </p:cNvPr>
            <p:cNvSpPr/>
            <p:nvPr/>
          </p:nvSpPr>
          <p:spPr>
            <a:xfrm>
              <a:off x="6188392" y="3388995"/>
              <a:ext cx="104775" cy="81914"/>
            </a:xfrm>
            <a:custGeom>
              <a:avLst/>
              <a:gdLst/>
              <a:ahLst/>
              <a:cxnLst/>
              <a:rect l="l" t="t" r="r" b="b"/>
              <a:pathLst>
                <a:path w="104775" h="81914" extrusionOk="0">
                  <a:moveTo>
                    <a:pt x="0" y="72390"/>
                  </a:moveTo>
                  <a:cubicBezTo>
                    <a:pt x="1905" y="74295"/>
                    <a:pt x="4763" y="77152"/>
                    <a:pt x="9525" y="78105"/>
                  </a:cubicBezTo>
                  <a:cubicBezTo>
                    <a:pt x="16192" y="80010"/>
                    <a:pt x="24765" y="81915"/>
                    <a:pt x="35242" y="81915"/>
                  </a:cubicBezTo>
                  <a:cubicBezTo>
                    <a:pt x="64770" y="81915"/>
                    <a:pt x="95250" y="72390"/>
                    <a:pt x="102870" y="60960"/>
                  </a:cubicBezTo>
                  <a:cubicBezTo>
                    <a:pt x="104775" y="59055"/>
                    <a:pt x="104775" y="57150"/>
                    <a:pt x="104775" y="55245"/>
                  </a:cubicBezTo>
                  <a:cubicBezTo>
                    <a:pt x="103823" y="50483"/>
                    <a:pt x="95250" y="44767"/>
                    <a:pt x="85725" y="39052"/>
                  </a:cubicBezTo>
                  <a:cubicBezTo>
                    <a:pt x="82867" y="37147"/>
                    <a:pt x="80010" y="35242"/>
                    <a:pt x="77153" y="33338"/>
                  </a:cubicBezTo>
                  <a:cubicBezTo>
                    <a:pt x="69533" y="28575"/>
                    <a:pt x="65723" y="23813"/>
                    <a:pt x="61913" y="19050"/>
                  </a:cubicBezTo>
                  <a:cubicBezTo>
                    <a:pt x="54292" y="11430"/>
                    <a:pt x="48578" y="4763"/>
                    <a:pt x="20003" y="952"/>
                  </a:cubicBezTo>
                  <a:cubicBezTo>
                    <a:pt x="14288" y="952"/>
                    <a:pt x="8573" y="0"/>
                    <a:pt x="1905" y="0"/>
                  </a:cubicBezTo>
                  <a:cubicBezTo>
                    <a:pt x="1905" y="0"/>
                    <a:pt x="1905" y="0"/>
                    <a:pt x="2858" y="952"/>
                  </a:cubicBezTo>
                  <a:cubicBezTo>
                    <a:pt x="21908" y="21908"/>
                    <a:pt x="16192" y="49530"/>
                    <a:pt x="5715" y="65722"/>
                  </a:cubicBezTo>
                  <a:cubicBezTo>
                    <a:pt x="3810" y="67627"/>
                    <a:pt x="1905" y="70485"/>
                    <a:pt x="0" y="7239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1">
              <a:extLst>
                <a:ext uri="{FF2B5EF4-FFF2-40B4-BE49-F238E27FC236}">
                  <a16:creationId xmlns:a16="http://schemas.microsoft.com/office/drawing/2014/main" id="{EE7D3E93-F4CC-35EC-B4AA-507D152E43DF}"/>
                </a:ext>
              </a:extLst>
            </p:cNvPr>
            <p:cNvSpPr/>
            <p:nvPr/>
          </p:nvSpPr>
          <p:spPr>
            <a:xfrm>
              <a:off x="6255067" y="3388042"/>
              <a:ext cx="150495" cy="61912"/>
            </a:xfrm>
            <a:custGeom>
              <a:avLst/>
              <a:gdLst/>
              <a:ahLst/>
              <a:cxnLst/>
              <a:rect l="l" t="t" r="r" b="b"/>
              <a:pathLst>
                <a:path w="150495" h="61912" extrusionOk="0">
                  <a:moveTo>
                    <a:pt x="58103" y="61913"/>
                  </a:moveTo>
                  <a:lnTo>
                    <a:pt x="58103" y="61913"/>
                  </a:lnTo>
                  <a:cubicBezTo>
                    <a:pt x="97155" y="61913"/>
                    <a:pt x="135255" y="49530"/>
                    <a:pt x="150495" y="40005"/>
                  </a:cubicBezTo>
                  <a:lnTo>
                    <a:pt x="148590" y="40005"/>
                  </a:lnTo>
                  <a:cubicBezTo>
                    <a:pt x="100965" y="40005"/>
                    <a:pt x="77153" y="20003"/>
                    <a:pt x="62865" y="7620"/>
                  </a:cubicBezTo>
                  <a:cubicBezTo>
                    <a:pt x="60960" y="5715"/>
                    <a:pt x="58103" y="3810"/>
                    <a:pt x="56198" y="1905"/>
                  </a:cubicBezTo>
                  <a:cubicBezTo>
                    <a:pt x="55245" y="953"/>
                    <a:pt x="54292" y="953"/>
                    <a:pt x="52388" y="0"/>
                  </a:cubicBezTo>
                  <a:lnTo>
                    <a:pt x="52388" y="0"/>
                  </a:lnTo>
                  <a:cubicBezTo>
                    <a:pt x="35242" y="1905"/>
                    <a:pt x="17145" y="2858"/>
                    <a:pt x="0" y="2858"/>
                  </a:cubicBezTo>
                  <a:cubicBezTo>
                    <a:pt x="1905" y="4763"/>
                    <a:pt x="3810" y="6667"/>
                    <a:pt x="5715" y="8573"/>
                  </a:cubicBezTo>
                  <a:cubicBezTo>
                    <a:pt x="9525" y="12383"/>
                    <a:pt x="12383" y="16192"/>
                    <a:pt x="19050" y="20003"/>
                  </a:cubicBezTo>
                  <a:cubicBezTo>
                    <a:pt x="21908" y="21908"/>
                    <a:pt x="24765" y="23813"/>
                    <a:pt x="27623" y="25717"/>
                  </a:cubicBezTo>
                  <a:cubicBezTo>
                    <a:pt x="40005" y="33338"/>
                    <a:pt x="50483" y="40005"/>
                    <a:pt x="52388" y="51435"/>
                  </a:cubicBezTo>
                  <a:cubicBezTo>
                    <a:pt x="52388" y="53340"/>
                    <a:pt x="53340" y="56198"/>
                    <a:pt x="52388" y="58103"/>
                  </a:cubicBezTo>
                  <a:cubicBezTo>
                    <a:pt x="53340" y="60960"/>
                    <a:pt x="54292" y="61913"/>
                    <a:pt x="58103" y="619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1">
              <a:extLst>
                <a:ext uri="{FF2B5EF4-FFF2-40B4-BE49-F238E27FC236}">
                  <a16:creationId xmlns:a16="http://schemas.microsoft.com/office/drawing/2014/main" id="{4B13341C-52B6-2887-B7FD-CCCD8A4AD788}"/>
                </a:ext>
              </a:extLst>
            </p:cNvPr>
            <p:cNvSpPr/>
            <p:nvPr/>
          </p:nvSpPr>
          <p:spPr>
            <a:xfrm>
              <a:off x="5622575" y="3664505"/>
              <a:ext cx="433339" cy="150232"/>
            </a:xfrm>
            <a:custGeom>
              <a:avLst/>
              <a:gdLst/>
              <a:ahLst/>
              <a:cxnLst/>
              <a:rect l="l" t="t" r="r" b="b"/>
              <a:pathLst>
                <a:path w="433339" h="150232" extrusionOk="0">
                  <a:moveTo>
                    <a:pt x="281020" y="82629"/>
                  </a:moveTo>
                  <a:cubicBezTo>
                    <a:pt x="285782" y="84534"/>
                    <a:pt x="349600" y="103584"/>
                    <a:pt x="361982" y="104537"/>
                  </a:cubicBezTo>
                  <a:cubicBezTo>
                    <a:pt x="382937" y="107394"/>
                    <a:pt x="404845" y="106442"/>
                    <a:pt x="421037" y="92154"/>
                  </a:cubicBezTo>
                  <a:cubicBezTo>
                    <a:pt x="421990" y="91202"/>
                    <a:pt x="422942" y="90249"/>
                    <a:pt x="424847" y="89297"/>
                  </a:cubicBezTo>
                  <a:cubicBezTo>
                    <a:pt x="427705" y="85487"/>
                    <a:pt x="430562" y="82629"/>
                    <a:pt x="431515" y="78819"/>
                  </a:cubicBezTo>
                  <a:cubicBezTo>
                    <a:pt x="440087" y="56912"/>
                    <a:pt x="419132" y="30242"/>
                    <a:pt x="354362" y="15002"/>
                  </a:cubicBezTo>
                  <a:cubicBezTo>
                    <a:pt x="274352" y="-4048"/>
                    <a:pt x="153385" y="-6906"/>
                    <a:pt x="67660" y="17859"/>
                  </a:cubicBezTo>
                  <a:cubicBezTo>
                    <a:pt x="19082" y="32147"/>
                    <a:pt x="-920" y="52149"/>
                    <a:pt x="32" y="72152"/>
                  </a:cubicBezTo>
                  <a:cubicBezTo>
                    <a:pt x="32" y="77867"/>
                    <a:pt x="1937" y="82629"/>
                    <a:pt x="4795" y="88344"/>
                  </a:cubicBezTo>
                  <a:lnTo>
                    <a:pt x="4795" y="88344"/>
                  </a:lnTo>
                  <a:cubicBezTo>
                    <a:pt x="10510" y="97869"/>
                    <a:pt x="20035" y="107394"/>
                    <a:pt x="33370" y="115014"/>
                  </a:cubicBezTo>
                  <a:cubicBezTo>
                    <a:pt x="40037" y="118824"/>
                    <a:pt x="46705" y="122634"/>
                    <a:pt x="55277" y="125492"/>
                  </a:cubicBezTo>
                  <a:lnTo>
                    <a:pt x="55277" y="125492"/>
                  </a:lnTo>
                  <a:cubicBezTo>
                    <a:pt x="69565" y="131207"/>
                    <a:pt x="84805" y="135969"/>
                    <a:pt x="102902" y="138827"/>
                  </a:cubicBezTo>
                  <a:cubicBezTo>
                    <a:pt x="150527" y="148352"/>
                    <a:pt x="208630" y="152162"/>
                    <a:pt x="258160" y="149304"/>
                  </a:cubicBezTo>
                  <a:cubicBezTo>
                    <a:pt x="330550" y="145494"/>
                    <a:pt x="324835" y="123587"/>
                    <a:pt x="309595" y="114062"/>
                  </a:cubicBezTo>
                  <a:cubicBezTo>
                    <a:pt x="305785" y="112157"/>
                    <a:pt x="287687" y="102632"/>
                    <a:pt x="275305" y="93107"/>
                  </a:cubicBezTo>
                  <a:cubicBezTo>
                    <a:pt x="264827" y="86439"/>
                    <a:pt x="271495" y="78819"/>
                    <a:pt x="281020" y="8262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1">
              <a:extLst>
                <a:ext uri="{FF2B5EF4-FFF2-40B4-BE49-F238E27FC236}">
                  <a16:creationId xmlns:a16="http://schemas.microsoft.com/office/drawing/2014/main" id="{8B53DB7C-FB51-432C-D0E3-5285348BDC68}"/>
                </a:ext>
              </a:extLst>
            </p:cNvPr>
            <p:cNvSpPr/>
            <p:nvPr/>
          </p:nvSpPr>
          <p:spPr>
            <a:xfrm>
              <a:off x="5892164" y="3782377"/>
              <a:ext cx="786764" cy="50482"/>
            </a:xfrm>
            <a:custGeom>
              <a:avLst/>
              <a:gdLst/>
              <a:ahLst/>
              <a:cxnLst/>
              <a:rect l="l" t="t" r="r" b="b"/>
              <a:pathLst>
                <a:path w="786764" h="50482" extrusionOk="0">
                  <a:moveTo>
                    <a:pt x="64770" y="0"/>
                  </a:moveTo>
                  <a:cubicBezTo>
                    <a:pt x="65723" y="952"/>
                    <a:pt x="65723" y="2857"/>
                    <a:pt x="65723" y="4763"/>
                  </a:cubicBezTo>
                  <a:cubicBezTo>
                    <a:pt x="66675" y="8572"/>
                    <a:pt x="66675" y="13335"/>
                    <a:pt x="65723" y="17145"/>
                  </a:cubicBezTo>
                  <a:cubicBezTo>
                    <a:pt x="60007" y="40957"/>
                    <a:pt x="28575" y="47625"/>
                    <a:pt x="0" y="50482"/>
                  </a:cubicBezTo>
                  <a:lnTo>
                    <a:pt x="725805" y="50482"/>
                  </a:lnTo>
                  <a:cubicBezTo>
                    <a:pt x="746760" y="36195"/>
                    <a:pt x="766763" y="20955"/>
                    <a:pt x="786765" y="4763"/>
                  </a:cubicBezTo>
                  <a:lnTo>
                    <a:pt x="81915" y="4763"/>
                  </a:lnTo>
                  <a:cubicBezTo>
                    <a:pt x="78105" y="2857"/>
                    <a:pt x="72390" y="1905"/>
                    <a:pt x="64770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1">
              <a:extLst>
                <a:ext uri="{FF2B5EF4-FFF2-40B4-BE49-F238E27FC236}">
                  <a16:creationId xmlns:a16="http://schemas.microsoft.com/office/drawing/2014/main" id="{B6896C23-DF68-DD33-4A83-7F76A23A9D83}"/>
                </a:ext>
              </a:extLst>
            </p:cNvPr>
            <p:cNvSpPr/>
            <p:nvPr/>
          </p:nvSpPr>
          <p:spPr>
            <a:xfrm>
              <a:off x="5514022" y="3787140"/>
              <a:ext cx="279082" cy="45719"/>
            </a:xfrm>
            <a:custGeom>
              <a:avLst/>
              <a:gdLst/>
              <a:ahLst/>
              <a:cxnLst/>
              <a:rect l="l" t="t" r="r" b="b"/>
              <a:pathLst>
                <a:path w="279082" h="45719" extrusionOk="0">
                  <a:moveTo>
                    <a:pt x="206692" y="35242"/>
                  </a:moveTo>
                  <a:cubicBezTo>
                    <a:pt x="187642" y="31432"/>
                    <a:pt x="171450" y="26670"/>
                    <a:pt x="157163" y="20955"/>
                  </a:cubicBezTo>
                  <a:lnTo>
                    <a:pt x="156210" y="20955"/>
                  </a:lnTo>
                  <a:lnTo>
                    <a:pt x="155257" y="20955"/>
                  </a:lnTo>
                  <a:cubicBezTo>
                    <a:pt x="146685" y="17145"/>
                    <a:pt x="139065" y="13335"/>
                    <a:pt x="131445" y="9525"/>
                  </a:cubicBezTo>
                  <a:cubicBezTo>
                    <a:pt x="126682" y="6667"/>
                    <a:pt x="121920" y="3810"/>
                    <a:pt x="118110" y="0"/>
                  </a:cubicBezTo>
                  <a:lnTo>
                    <a:pt x="0" y="0"/>
                  </a:lnTo>
                  <a:cubicBezTo>
                    <a:pt x="20002" y="16192"/>
                    <a:pt x="40005" y="31432"/>
                    <a:pt x="60960" y="45720"/>
                  </a:cubicBezTo>
                  <a:lnTo>
                    <a:pt x="279082" y="45720"/>
                  </a:lnTo>
                  <a:cubicBezTo>
                    <a:pt x="253365" y="42863"/>
                    <a:pt x="228600" y="40005"/>
                    <a:pt x="206692" y="3524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1">
              <a:extLst>
                <a:ext uri="{FF2B5EF4-FFF2-40B4-BE49-F238E27FC236}">
                  <a16:creationId xmlns:a16="http://schemas.microsoft.com/office/drawing/2014/main" id="{6D5DFA2C-12E5-C1FE-21EB-601E0D39F2DB}"/>
                </a:ext>
              </a:extLst>
            </p:cNvPr>
            <p:cNvSpPr/>
            <p:nvPr/>
          </p:nvSpPr>
          <p:spPr>
            <a:xfrm>
              <a:off x="5295900" y="3529965"/>
              <a:ext cx="984884" cy="45719"/>
            </a:xfrm>
            <a:custGeom>
              <a:avLst/>
              <a:gdLst/>
              <a:ahLst/>
              <a:cxnLst/>
              <a:rect l="l" t="t" r="r" b="b"/>
              <a:pathLst>
                <a:path w="984884" h="45719" extrusionOk="0">
                  <a:moveTo>
                    <a:pt x="950595" y="44767"/>
                  </a:moveTo>
                  <a:cubicBezTo>
                    <a:pt x="947738" y="36195"/>
                    <a:pt x="948690" y="26670"/>
                    <a:pt x="953453" y="19050"/>
                  </a:cubicBezTo>
                  <a:cubicBezTo>
                    <a:pt x="956310" y="14288"/>
                    <a:pt x="960120" y="11430"/>
                    <a:pt x="966788" y="7620"/>
                  </a:cubicBezTo>
                  <a:cubicBezTo>
                    <a:pt x="971550" y="4763"/>
                    <a:pt x="978218" y="2857"/>
                    <a:pt x="984885" y="0"/>
                  </a:cubicBezTo>
                  <a:lnTo>
                    <a:pt x="0" y="0"/>
                  </a:lnTo>
                  <a:cubicBezTo>
                    <a:pt x="8573" y="15240"/>
                    <a:pt x="18098" y="30480"/>
                    <a:pt x="28575" y="45720"/>
                  </a:cubicBezTo>
                  <a:lnTo>
                    <a:pt x="951547" y="45720"/>
                  </a:lnTo>
                  <a:cubicBezTo>
                    <a:pt x="950595" y="45720"/>
                    <a:pt x="950595" y="45720"/>
                    <a:pt x="950595" y="4476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1">
              <a:extLst>
                <a:ext uri="{FF2B5EF4-FFF2-40B4-BE49-F238E27FC236}">
                  <a16:creationId xmlns:a16="http://schemas.microsoft.com/office/drawing/2014/main" id="{7738D573-1D91-5534-FE6E-2342A20C3652}"/>
                </a:ext>
              </a:extLst>
            </p:cNvPr>
            <p:cNvSpPr/>
            <p:nvPr/>
          </p:nvSpPr>
          <p:spPr>
            <a:xfrm>
              <a:off x="6517957" y="3529965"/>
              <a:ext cx="381000" cy="45719"/>
            </a:xfrm>
            <a:custGeom>
              <a:avLst/>
              <a:gdLst/>
              <a:ahLst/>
              <a:cxnLst/>
              <a:rect l="l" t="t" r="r" b="b"/>
              <a:pathLst>
                <a:path w="381000" h="45719" extrusionOk="0">
                  <a:moveTo>
                    <a:pt x="74295" y="15240"/>
                  </a:moveTo>
                  <a:cubicBezTo>
                    <a:pt x="111442" y="24765"/>
                    <a:pt x="139065" y="35242"/>
                    <a:pt x="159067" y="45720"/>
                  </a:cubicBezTo>
                  <a:lnTo>
                    <a:pt x="352425" y="45720"/>
                  </a:lnTo>
                  <a:cubicBezTo>
                    <a:pt x="361950" y="30480"/>
                    <a:pt x="371475" y="15240"/>
                    <a:pt x="381000" y="0"/>
                  </a:cubicBezTo>
                  <a:lnTo>
                    <a:pt x="0" y="0"/>
                  </a:lnTo>
                  <a:cubicBezTo>
                    <a:pt x="25717" y="4763"/>
                    <a:pt x="51435" y="9525"/>
                    <a:pt x="7429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1">
              <a:extLst>
                <a:ext uri="{FF2B5EF4-FFF2-40B4-BE49-F238E27FC236}">
                  <a16:creationId xmlns:a16="http://schemas.microsoft.com/office/drawing/2014/main" id="{B283521C-F379-87F1-9B06-17CC0818CDEE}"/>
                </a:ext>
              </a:extLst>
            </p:cNvPr>
            <p:cNvSpPr/>
            <p:nvPr/>
          </p:nvSpPr>
          <p:spPr>
            <a:xfrm>
              <a:off x="6681787" y="3615690"/>
              <a:ext cx="161925" cy="45719"/>
            </a:xfrm>
            <a:custGeom>
              <a:avLst/>
              <a:gdLst/>
              <a:ahLst/>
              <a:cxnLst/>
              <a:rect l="l" t="t" r="r" b="b"/>
              <a:pathLst>
                <a:path w="161925" h="45719" extrusionOk="0">
                  <a:moveTo>
                    <a:pt x="28575" y="7620"/>
                  </a:moveTo>
                  <a:cubicBezTo>
                    <a:pt x="27622" y="17145"/>
                    <a:pt x="21908" y="26670"/>
                    <a:pt x="13335" y="35242"/>
                  </a:cubicBezTo>
                  <a:lnTo>
                    <a:pt x="10478" y="38100"/>
                  </a:lnTo>
                  <a:cubicBezTo>
                    <a:pt x="7620" y="40957"/>
                    <a:pt x="3810" y="43815"/>
                    <a:pt x="0" y="45720"/>
                  </a:cubicBezTo>
                  <a:lnTo>
                    <a:pt x="125730" y="45720"/>
                  </a:lnTo>
                  <a:cubicBezTo>
                    <a:pt x="138113" y="30480"/>
                    <a:pt x="150495" y="16192"/>
                    <a:pt x="161925" y="0"/>
                  </a:cubicBezTo>
                  <a:lnTo>
                    <a:pt x="29528" y="0"/>
                  </a:lnTo>
                  <a:cubicBezTo>
                    <a:pt x="28575" y="2857"/>
                    <a:pt x="28575" y="4763"/>
                    <a:pt x="28575" y="762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1">
              <a:extLst>
                <a:ext uri="{FF2B5EF4-FFF2-40B4-BE49-F238E27FC236}">
                  <a16:creationId xmlns:a16="http://schemas.microsoft.com/office/drawing/2014/main" id="{7B38DD10-54CC-E828-D9FC-384EFDBFFC14}"/>
                </a:ext>
              </a:extLst>
            </p:cNvPr>
            <p:cNvSpPr/>
            <p:nvPr/>
          </p:nvSpPr>
          <p:spPr>
            <a:xfrm>
              <a:off x="5352097" y="3615690"/>
              <a:ext cx="815339" cy="45719"/>
            </a:xfrm>
            <a:custGeom>
              <a:avLst/>
              <a:gdLst/>
              <a:ahLst/>
              <a:cxnLst/>
              <a:rect l="l" t="t" r="r" b="b"/>
              <a:pathLst>
                <a:path w="815339" h="45719" extrusionOk="0">
                  <a:moveTo>
                    <a:pt x="344805" y="45720"/>
                  </a:moveTo>
                  <a:cubicBezTo>
                    <a:pt x="384810" y="35242"/>
                    <a:pt x="432435" y="30480"/>
                    <a:pt x="483870" y="30480"/>
                  </a:cubicBezTo>
                  <a:cubicBezTo>
                    <a:pt x="535305" y="30480"/>
                    <a:pt x="587693" y="36195"/>
                    <a:pt x="628650" y="45720"/>
                  </a:cubicBezTo>
                  <a:lnTo>
                    <a:pt x="805815" y="45720"/>
                  </a:lnTo>
                  <a:cubicBezTo>
                    <a:pt x="802005" y="35242"/>
                    <a:pt x="802957" y="26670"/>
                    <a:pt x="803910" y="20955"/>
                  </a:cubicBezTo>
                  <a:cubicBezTo>
                    <a:pt x="805815" y="12382"/>
                    <a:pt x="809625" y="5715"/>
                    <a:pt x="815340" y="0"/>
                  </a:cubicBezTo>
                  <a:lnTo>
                    <a:pt x="0" y="0"/>
                  </a:lnTo>
                  <a:cubicBezTo>
                    <a:pt x="11430" y="15240"/>
                    <a:pt x="23813" y="30480"/>
                    <a:pt x="36195" y="45720"/>
                  </a:cubicBezTo>
                  <a:lnTo>
                    <a:pt x="344805" y="4572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1">
              <a:extLst>
                <a:ext uri="{FF2B5EF4-FFF2-40B4-BE49-F238E27FC236}">
                  <a16:creationId xmlns:a16="http://schemas.microsoft.com/office/drawing/2014/main" id="{65D0C306-B7D4-2A1C-3D32-9C1B9BB3CC4C}"/>
                </a:ext>
              </a:extLst>
            </p:cNvPr>
            <p:cNvSpPr/>
            <p:nvPr/>
          </p:nvSpPr>
          <p:spPr>
            <a:xfrm>
              <a:off x="5422582" y="3701415"/>
              <a:ext cx="196214" cy="45719"/>
            </a:xfrm>
            <a:custGeom>
              <a:avLst/>
              <a:gdLst/>
              <a:ahLst/>
              <a:cxnLst/>
              <a:rect l="l" t="t" r="r" b="b"/>
              <a:pathLst>
                <a:path w="196214" h="45719" extrusionOk="0">
                  <a:moveTo>
                    <a:pt x="181927" y="36195"/>
                  </a:moveTo>
                  <a:cubicBezTo>
                    <a:pt x="181927" y="25717"/>
                    <a:pt x="184785" y="12382"/>
                    <a:pt x="196215" y="0"/>
                  </a:cubicBezTo>
                  <a:lnTo>
                    <a:pt x="0" y="0"/>
                  </a:lnTo>
                  <a:cubicBezTo>
                    <a:pt x="14288" y="15240"/>
                    <a:pt x="30480" y="30480"/>
                    <a:pt x="45720" y="45720"/>
                  </a:cubicBezTo>
                  <a:lnTo>
                    <a:pt x="182880" y="45720"/>
                  </a:lnTo>
                  <a:cubicBezTo>
                    <a:pt x="181927" y="41910"/>
                    <a:pt x="181927" y="39052"/>
                    <a:pt x="181927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1">
              <a:extLst>
                <a:ext uri="{FF2B5EF4-FFF2-40B4-BE49-F238E27FC236}">
                  <a16:creationId xmlns:a16="http://schemas.microsoft.com/office/drawing/2014/main" id="{9D8AE176-6698-46CB-6B9B-5F7B98961B7D}"/>
                </a:ext>
              </a:extLst>
            </p:cNvPr>
            <p:cNvSpPr/>
            <p:nvPr/>
          </p:nvSpPr>
          <p:spPr>
            <a:xfrm>
              <a:off x="6060757" y="3701415"/>
              <a:ext cx="711517" cy="45719"/>
            </a:xfrm>
            <a:custGeom>
              <a:avLst/>
              <a:gdLst/>
              <a:ahLst/>
              <a:cxnLst/>
              <a:rect l="l" t="t" r="r" b="b"/>
              <a:pathLst>
                <a:path w="711517" h="45719" extrusionOk="0">
                  <a:moveTo>
                    <a:pt x="472440" y="14288"/>
                  </a:moveTo>
                  <a:lnTo>
                    <a:pt x="465772" y="15240"/>
                  </a:lnTo>
                  <a:cubicBezTo>
                    <a:pt x="410527" y="26670"/>
                    <a:pt x="353377" y="32385"/>
                    <a:pt x="300038" y="32385"/>
                  </a:cubicBezTo>
                  <a:cubicBezTo>
                    <a:pt x="246697" y="32385"/>
                    <a:pt x="179070" y="26670"/>
                    <a:pt x="135255" y="0"/>
                  </a:cubicBezTo>
                  <a:lnTo>
                    <a:pt x="0" y="0"/>
                  </a:lnTo>
                  <a:cubicBezTo>
                    <a:pt x="2858" y="3810"/>
                    <a:pt x="6667" y="7620"/>
                    <a:pt x="8572" y="11430"/>
                  </a:cubicBezTo>
                  <a:cubicBezTo>
                    <a:pt x="14288" y="21907"/>
                    <a:pt x="15240" y="34290"/>
                    <a:pt x="12383" y="45720"/>
                  </a:cubicBezTo>
                  <a:lnTo>
                    <a:pt x="665797" y="45720"/>
                  </a:lnTo>
                  <a:cubicBezTo>
                    <a:pt x="681990" y="31432"/>
                    <a:pt x="697230" y="16192"/>
                    <a:pt x="711518" y="0"/>
                  </a:cubicBezTo>
                  <a:lnTo>
                    <a:pt x="529590" y="0"/>
                  </a:lnTo>
                  <a:cubicBezTo>
                    <a:pt x="510540" y="4763"/>
                    <a:pt x="492442" y="9525"/>
                    <a:pt x="472440" y="142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1">
              <a:extLst>
                <a:ext uri="{FF2B5EF4-FFF2-40B4-BE49-F238E27FC236}">
                  <a16:creationId xmlns:a16="http://schemas.microsoft.com/office/drawing/2014/main" id="{15BD077D-E649-8DC5-8983-4F8E090E68D0}"/>
                </a:ext>
              </a:extLst>
            </p:cNvPr>
            <p:cNvSpPr/>
            <p:nvPr/>
          </p:nvSpPr>
          <p:spPr>
            <a:xfrm>
              <a:off x="6172094" y="3539490"/>
              <a:ext cx="520239" cy="177164"/>
            </a:xfrm>
            <a:custGeom>
              <a:avLst/>
              <a:gdLst/>
              <a:ahLst/>
              <a:cxnLst/>
              <a:rect l="l" t="t" r="r" b="b"/>
              <a:pathLst>
                <a:path w="520239" h="177164" extrusionOk="0">
                  <a:moveTo>
                    <a:pt x="167746" y="80010"/>
                  </a:moveTo>
                  <a:cubicBezTo>
                    <a:pt x="158221" y="80010"/>
                    <a:pt x="146791" y="78105"/>
                    <a:pt x="134408" y="76200"/>
                  </a:cubicBezTo>
                  <a:cubicBezTo>
                    <a:pt x="121073" y="74295"/>
                    <a:pt x="105833" y="71438"/>
                    <a:pt x="90593" y="71438"/>
                  </a:cubicBezTo>
                  <a:cubicBezTo>
                    <a:pt x="86783" y="71438"/>
                    <a:pt x="82973" y="71438"/>
                    <a:pt x="79163" y="71438"/>
                  </a:cubicBezTo>
                  <a:cubicBezTo>
                    <a:pt x="60113" y="71438"/>
                    <a:pt x="42968" y="73342"/>
                    <a:pt x="29633" y="77152"/>
                  </a:cubicBezTo>
                  <a:cubicBezTo>
                    <a:pt x="10583" y="81915"/>
                    <a:pt x="-17992" y="106680"/>
                    <a:pt x="15346" y="134302"/>
                  </a:cubicBezTo>
                  <a:cubicBezTo>
                    <a:pt x="42968" y="161925"/>
                    <a:pt x="103928" y="177165"/>
                    <a:pt x="188701" y="177165"/>
                  </a:cubicBezTo>
                  <a:cubicBezTo>
                    <a:pt x="241088" y="177165"/>
                    <a:pt x="297286" y="171450"/>
                    <a:pt x="351578" y="160020"/>
                  </a:cubicBezTo>
                  <a:lnTo>
                    <a:pt x="357293" y="159067"/>
                  </a:lnTo>
                  <a:cubicBezTo>
                    <a:pt x="426826" y="144780"/>
                    <a:pt x="483023" y="122872"/>
                    <a:pt x="506836" y="101917"/>
                  </a:cubicBezTo>
                  <a:lnTo>
                    <a:pt x="509693" y="99060"/>
                  </a:lnTo>
                  <a:cubicBezTo>
                    <a:pt x="515408" y="93345"/>
                    <a:pt x="519218" y="87630"/>
                    <a:pt x="520171" y="81915"/>
                  </a:cubicBezTo>
                  <a:cubicBezTo>
                    <a:pt x="521123" y="72390"/>
                    <a:pt x="513503" y="48577"/>
                    <a:pt x="415396" y="23813"/>
                  </a:cubicBezTo>
                  <a:cubicBezTo>
                    <a:pt x="357293" y="9525"/>
                    <a:pt x="279188" y="0"/>
                    <a:pt x="211561" y="0"/>
                  </a:cubicBezTo>
                  <a:lnTo>
                    <a:pt x="207751" y="0"/>
                  </a:lnTo>
                  <a:cubicBezTo>
                    <a:pt x="146791" y="0"/>
                    <a:pt x="113453" y="6667"/>
                    <a:pt x="99166" y="15240"/>
                  </a:cubicBezTo>
                  <a:cubicBezTo>
                    <a:pt x="96308" y="17145"/>
                    <a:pt x="93451" y="19050"/>
                    <a:pt x="92498" y="20955"/>
                  </a:cubicBezTo>
                  <a:cubicBezTo>
                    <a:pt x="91546" y="22860"/>
                    <a:pt x="90593" y="26670"/>
                    <a:pt x="91546" y="30480"/>
                  </a:cubicBezTo>
                  <a:cubicBezTo>
                    <a:pt x="101071" y="53340"/>
                    <a:pt x="140123" y="59055"/>
                    <a:pt x="175366" y="59055"/>
                  </a:cubicBezTo>
                  <a:cubicBezTo>
                    <a:pt x="195368" y="60007"/>
                    <a:pt x="194416" y="68580"/>
                    <a:pt x="190606" y="72390"/>
                  </a:cubicBezTo>
                  <a:cubicBezTo>
                    <a:pt x="183938" y="79057"/>
                    <a:pt x="174413" y="80010"/>
                    <a:pt x="167746" y="8001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1">
              <a:extLst>
                <a:ext uri="{FF2B5EF4-FFF2-40B4-BE49-F238E27FC236}">
                  <a16:creationId xmlns:a16="http://schemas.microsoft.com/office/drawing/2014/main" id="{8839A3AA-238D-8BD9-8278-8380A6579A41}"/>
                </a:ext>
              </a:extLst>
            </p:cNvPr>
            <p:cNvSpPr/>
            <p:nvPr/>
          </p:nvSpPr>
          <p:spPr>
            <a:xfrm>
              <a:off x="6639877" y="3308984"/>
              <a:ext cx="231457" cy="38100"/>
            </a:xfrm>
            <a:custGeom>
              <a:avLst/>
              <a:gdLst/>
              <a:ahLst/>
              <a:cxnLst/>
              <a:rect l="l" t="t" r="r" b="b"/>
              <a:pathLst>
                <a:path w="231457" h="38100" extrusionOk="0">
                  <a:moveTo>
                    <a:pt x="231457" y="20003"/>
                  </a:moveTo>
                  <a:lnTo>
                    <a:pt x="1905" y="0"/>
                  </a:lnTo>
                  <a:cubicBezTo>
                    <a:pt x="952" y="5715"/>
                    <a:pt x="952" y="12383"/>
                    <a:pt x="0" y="18098"/>
                  </a:cubicBezTo>
                  <a:lnTo>
                    <a:pt x="229552" y="38100"/>
                  </a:lnTo>
                  <a:cubicBezTo>
                    <a:pt x="229552" y="32385"/>
                    <a:pt x="230505" y="25718"/>
                    <a:pt x="231457" y="2000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1">
              <a:extLst>
                <a:ext uri="{FF2B5EF4-FFF2-40B4-BE49-F238E27FC236}">
                  <a16:creationId xmlns:a16="http://schemas.microsoft.com/office/drawing/2014/main" id="{03A0C65B-BD7D-5F4E-803A-D4A6B73BEA82}"/>
                </a:ext>
              </a:extLst>
            </p:cNvPr>
            <p:cNvSpPr/>
            <p:nvPr/>
          </p:nvSpPr>
          <p:spPr>
            <a:xfrm>
              <a:off x="6636067" y="3126104"/>
              <a:ext cx="230504" cy="58102"/>
            </a:xfrm>
            <a:custGeom>
              <a:avLst/>
              <a:gdLst/>
              <a:ahLst/>
              <a:cxnLst/>
              <a:rect l="l" t="t" r="r" b="b"/>
              <a:pathLst>
                <a:path w="230504" h="58102" extrusionOk="0">
                  <a:moveTo>
                    <a:pt x="227648" y="0"/>
                  </a:moveTo>
                  <a:lnTo>
                    <a:pt x="0" y="40005"/>
                  </a:lnTo>
                  <a:cubicBezTo>
                    <a:pt x="953" y="45720"/>
                    <a:pt x="1905" y="52388"/>
                    <a:pt x="2858" y="58103"/>
                  </a:cubicBezTo>
                  <a:lnTo>
                    <a:pt x="230505" y="17145"/>
                  </a:lnTo>
                  <a:cubicBezTo>
                    <a:pt x="229553" y="12383"/>
                    <a:pt x="228600" y="6667"/>
                    <a:pt x="22764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1">
              <a:extLst>
                <a:ext uri="{FF2B5EF4-FFF2-40B4-BE49-F238E27FC236}">
                  <a16:creationId xmlns:a16="http://schemas.microsoft.com/office/drawing/2014/main" id="{B9964521-25F8-7CEF-D784-83A459B65D7C}"/>
                </a:ext>
              </a:extLst>
            </p:cNvPr>
            <p:cNvSpPr/>
            <p:nvPr/>
          </p:nvSpPr>
          <p:spPr>
            <a:xfrm>
              <a:off x="6594157" y="2932747"/>
              <a:ext cx="217170" cy="114299"/>
            </a:xfrm>
            <a:custGeom>
              <a:avLst/>
              <a:gdLst/>
              <a:ahLst/>
              <a:cxnLst/>
              <a:rect l="l" t="t" r="r" b="b"/>
              <a:pathLst>
                <a:path w="217170" h="114299" extrusionOk="0">
                  <a:moveTo>
                    <a:pt x="0" y="98107"/>
                  </a:moveTo>
                  <a:cubicBezTo>
                    <a:pt x="2858" y="103823"/>
                    <a:pt x="4763" y="109537"/>
                    <a:pt x="7620" y="114300"/>
                  </a:cubicBezTo>
                  <a:lnTo>
                    <a:pt x="217170" y="16192"/>
                  </a:lnTo>
                  <a:cubicBezTo>
                    <a:pt x="214313" y="10477"/>
                    <a:pt x="212408" y="4763"/>
                    <a:pt x="209550" y="0"/>
                  </a:cubicBezTo>
                  <a:lnTo>
                    <a:pt x="0" y="9810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1">
              <a:extLst>
                <a:ext uri="{FF2B5EF4-FFF2-40B4-BE49-F238E27FC236}">
                  <a16:creationId xmlns:a16="http://schemas.microsoft.com/office/drawing/2014/main" id="{68C10092-D334-55BE-E324-6DF8E131AF9F}"/>
                </a:ext>
              </a:extLst>
            </p:cNvPr>
            <p:cNvSpPr/>
            <p:nvPr/>
          </p:nvSpPr>
          <p:spPr>
            <a:xfrm>
              <a:off x="6518909" y="2761297"/>
              <a:ext cx="188595" cy="163829"/>
            </a:xfrm>
            <a:custGeom>
              <a:avLst/>
              <a:gdLst/>
              <a:ahLst/>
              <a:cxnLst/>
              <a:rect l="l" t="t" r="r" b="b"/>
              <a:pathLst>
                <a:path w="188595" h="163829" extrusionOk="0">
                  <a:moveTo>
                    <a:pt x="188595" y="14288"/>
                  </a:moveTo>
                  <a:cubicBezTo>
                    <a:pt x="184785" y="9525"/>
                    <a:pt x="180975" y="4763"/>
                    <a:pt x="177165" y="0"/>
                  </a:cubicBezTo>
                  <a:lnTo>
                    <a:pt x="0" y="149542"/>
                  </a:lnTo>
                  <a:cubicBezTo>
                    <a:pt x="3810" y="154305"/>
                    <a:pt x="7620" y="159067"/>
                    <a:pt x="11430" y="163830"/>
                  </a:cubicBezTo>
                  <a:lnTo>
                    <a:pt x="188595" y="1428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1">
              <a:extLst>
                <a:ext uri="{FF2B5EF4-FFF2-40B4-BE49-F238E27FC236}">
                  <a16:creationId xmlns:a16="http://schemas.microsoft.com/office/drawing/2014/main" id="{494E06B9-AD94-FECF-FEF0-8AD31B717C3B}"/>
                </a:ext>
              </a:extLst>
            </p:cNvPr>
            <p:cNvSpPr/>
            <p:nvPr/>
          </p:nvSpPr>
          <p:spPr>
            <a:xfrm>
              <a:off x="6419850" y="2628900"/>
              <a:ext cx="149542" cy="200025"/>
            </a:xfrm>
            <a:custGeom>
              <a:avLst/>
              <a:gdLst/>
              <a:ahLst/>
              <a:cxnLst/>
              <a:rect l="l" t="t" r="r" b="b"/>
              <a:pathLst>
                <a:path w="149542" h="200025" extrusionOk="0">
                  <a:moveTo>
                    <a:pt x="149542" y="10477"/>
                  </a:moveTo>
                  <a:cubicBezTo>
                    <a:pt x="144780" y="6667"/>
                    <a:pt x="140017" y="2858"/>
                    <a:pt x="135255" y="0"/>
                  </a:cubicBezTo>
                  <a:lnTo>
                    <a:pt x="0" y="188595"/>
                  </a:lnTo>
                  <a:cubicBezTo>
                    <a:pt x="4763" y="192405"/>
                    <a:pt x="9525" y="196215"/>
                    <a:pt x="14288" y="200025"/>
                  </a:cubicBezTo>
                  <a:lnTo>
                    <a:pt x="149542" y="104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1">
              <a:extLst>
                <a:ext uri="{FF2B5EF4-FFF2-40B4-BE49-F238E27FC236}">
                  <a16:creationId xmlns:a16="http://schemas.microsoft.com/office/drawing/2014/main" id="{1EBAEEF2-A92B-76CC-E983-FED5D54E1D4B}"/>
                </a:ext>
              </a:extLst>
            </p:cNvPr>
            <p:cNvSpPr/>
            <p:nvPr/>
          </p:nvSpPr>
          <p:spPr>
            <a:xfrm>
              <a:off x="6299834" y="2535554"/>
              <a:ext cx="100965" cy="222885"/>
            </a:xfrm>
            <a:custGeom>
              <a:avLst/>
              <a:gdLst/>
              <a:ahLst/>
              <a:cxnLst/>
              <a:rect l="l" t="t" r="r" b="b"/>
              <a:pathLst>
                <a:path w="100965" h="222885" extrusionOk="0">
                  <a:moveTo>
                    <a:pt x="17145" y="222885"/>
                  </a:moveTo>
                  <a:lnTo>
                    <a:pt x="100965" y="6668"/>
                  </a:lnTo>
                  <a:cubicBezTo>
                    <a:pt x="95250" y="4763"/>
                    <a:pt x="89535" y="1905"/>
                    <a:pt x="83820" y="0"/>
                  </a:cubicBezTo>
                  <a:lnTo>
                    <a:pt x="0" y="216218"/>
                  </a:lnTo>
                  <a:cubicBezTo>
                    <a:pt x="6668" y="218123"/>
                    <a:pt x="12383" y="220980"/>
                    <a:pt x="17145" y="22288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">
              <a:extLst>
                <a:ext uri="{FF2B5EF4-FFF2-40B4-BE49-F238E27FC236}">
                  <a16:creationId xmlns:a16="http://schemas.microsoft.com/office/drawing/2014/main" id="{1E4B49F8-FA35-4BD9-E08D-EB619D1E1C5A}"/>
                </a:ext>
              </a:extLst>
            </p:cNvPr>
            <p:cNvSpPr/>
            <p:nvPr/>
          </p:nvSpPr>
          <p:spPr>
            <a:xfrm>
              <a:off x="5330189" y="3309937"/>
              <a:ext cx="228600" cy="37147"/>
            </a:xfrm>
            <a:custGeom>
              <a:avLst/>
              <a:gdLst/>
              <a:ahLst/>
              <a:cxnLst/>
              <a:rect l="l" t="t" r="r" b="b"/>
              <a:pathLst>
                <a:path w="228600" h="37147" extrusionOk="0">
                  <a:moveTo>
                    <a:pt x="1905" y="37147"/>
                  </a:moveTo>
                  <a:lnTo>
                    <a:pt x="228600" y="18097"/>
                  </a:lnTo>
                  <a:cubicBezTo>
                    <a:pt x="227648" y="12383"/>
                    <a:pt x="226695" y="5715"/>
                    <a:pt x="226695" y="0"/>
                  </a:cubicBezTo>
                  <a:lnTo>
                    <a:pt x="0" y="19050"/>
                  </a:lnTo>
                  <a:cubicBezTo>
                    <a:pt x="0" y="24765"/>
                    <a:pt x="952" y="30480"/>
                    <a:pt x="1905" y="3714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1">
              <a:extLst>
                <a:ext uri="{FF2B5EF4-FFF2-40B4-BE49-F238E27FC236}">
                  <a16:creationId xmlns:a16="http://schemas.microsoft.com/office/drawing/2014/main" id="{5AD60136-A638-2F48-9D2C-0F580CC22D58}"/>
                </a:ext>
              </a:extLst>
            </p:cNvPr>
            <p:cNvSpPr/>
            <p:nvPr/>
          </p:nvSpPr>
          <p:spPr>
            <a:xfrm>
              <a:off x="5334000" y="3127057"/>
              <a:ext cx="227647" cy="58102"/>
            </a:xfrm>
            <a:custGeom>
              <a:avLst/>
              <a:gdLst/>
              <a:ahLst/>
              <a:cxnLst/>
              <a:rect l="l" t="t" r="r" b="b"/>
              <a:pathLst>
                <a:path w="227647" h="58102" extrusionOk="0">
                  <a:moveTo>
                    <a:pt x="227648" y="40005"/>
                  </a:moveTo>
                  <a:lnTo>
                    <a:pt x="2858" y="0"/>
                  </a:lnTo>
                  <a:cubicBezTo>
                    <a:pt x="1905" y="5715"/>
                    <a:pt x="952" y="12383"/>
                    <a:pt x="0" y="18097"/>
                  </a:cubicBezTo>
                  <a:lnTo>
                    <a:pt x="224790" y="58102"/>
                  </a:lnTo>
                  <a:cubicBezTo>
                    <a:pt x="225742" y="51435"/>
                    <a:pt x="226695" y="45720"/>
                    <a:pt x="227648" y="4000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1">
              <a:extLst>
                <a:ext uri="{FF2B5EF4-FFF2-40B4-BE49-F238E27FC236}">
                  <a16:creationId xmlns:a16="http://schemas.microsoft.com/office/drawing/2014/main" id="{9E8241F9-5AF1-56A9-C1D7-87DFC9877334}"/>
                </a:ext>
              </a:extLst>
            </p:cNvPr>
            <p:cNvSpPr/>
            <p:nvPr/>
          </p:nvSpPr>
          <p:spPr>
            <a:xfrm>
              <a:off x="5389245" y="2933700"/>
              <a:ext cx="215264" cy="113347"/>
            </a:xfrm>
            <a:custGeom>
              <a:avLst/>
              <a:gdLst/>
              <a:ahLst/>
              <a:cxnLst/>
              <a:rect l="l" t="t" r="r" b="b"/>
              <a:pathLst>
                <a:path w="215264" h="113347" extrusionOk="0">
                  <a:moveTo>
                    <a:pt x="0" y="16192"/>
                  </a:moveTo>
                  <a:lnTo>
                    <a:pt x="207645" y="113347"/>
                  </a:lnTo>
                  <a:cubicBezTo>
                    <a:pt x="209550" y="107633"/>
                    <a:pt x="212407" y="101917"/>
                    <a:pt x="215265" y="97155"/>
                  </a:cubicBezTo>
                  <a:lnTo>
                    <a:pt x="7620" y="0"/>
                  </a:lnTo>
                  <a:cubicBezTo>
                    <a:pt x="4763" y="4763"/>
                    <a:pt x="1905" y="10477"/>
                    <a:pt x="0" y="1619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1">
              <a:extLst>
                <a:ext uri="{FF2B5EF4-FFF2-40B4-BE49-F238E27FC236}">
                  <a16:creationId xmlns:a16="http://schemas.microsoft.com/office/drawing/2014/main" id="{D3AA9C94-C4E3-9055-F031-8F462B59AD74}"/>
                </a:ext>
              </a:extLst>
            </p:cNvPr>
            <p:cNvSpPr/>
            <p:nvPr/>
          </p:nvSpPr>
          <p:spPr>
            <a:xfrm>
              <a:off x="5492114" y="2762250"/>
              <a:ext cx="187642" cy="161925"/>
            </a:xfrm>
            <a:custGeom>
              <a:avLst/>
              <a:gdLst/>
              <a:ahLst/>
              <a:cxnLst/>
              <a:rect l="l" t="t" r="r" b="b"/>
              <a:pathLst>
                <a:path w="187642" h="161925" extrusionOk="0">
                  <a:moveTo>
                    <a:pt x="187643" y="147638"/>
                  </a:moveTo>
                  <a:lnTo>
                    <a:pt x="11430" y="0"/>
                  </a:lnTo>
                  <a:cubicBezTo>
                    <a:pt x="7620" y="4763"/>
                    <a:pt x="3810" y="9525"/>
                    <a:pt x="0" y="14288"/>
                  </a:cubicBezTo>
                  <a:lnTo>
                    <a:pt x="175260" y="161925"/>
                  </a:lnTo>
                  <a:cubicBezTo>
                    <a:pt x="180023" y="157163"/>
                    <a:pt x="183833" y="152400"/>
                    <a:pt x="187643" y="14763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1">
              <a:extLst>
                <a:ext uri="{FF2B5EF4-FFF2-40B4-BE49-F238E27FC236}">
                  <a16:creationId xmlns:a16="http://schemas.microsoft.com/office/drawing/2014/main" id="{07B0D7F9-F00A-D6D1-72B6-E8F2ABE3C4E5}"/>
                </a:ext>
              </a:extLst>
            </p:cNvPr>
            <p:cNvSpPr/>
            <p:nvPr/>
          </p:nvSpPr>
          <p:spPr>
            <a:xfrm>
              <a:off x="5621654" y="2635567"/>
              <a:ext cx="151447" cy="197167"/>
            </a:xfrm>
            <a:custGeom>
              <a:avLst/>
              <a:gdLst/>
              <a:ahLst/>
              <a:cxnLst/>
              <a:rect l="l" t="t" r="r" b="b"/>
              <a:pathLst>
                <a:path w="151447" h="197167" extrusionOk="0">
                  <a:moveTo>
                    <a:pt x="137160" y="197168"/>
                  </a:moveTo>
                  <a:cubicBezTo>
                    <a:pt x="141923" y="193358"/>
                    <a:pt x="146685" y="189548"/>
                    <a:pt x="151448" y="185738"/>
                  </a:cubicBezTo>
                  <a:lnTo>
                    <a:pt x="14288" y="0"/>
                  </a:lnTo>
                  <a:cubicBezTo>
                    <a:pt x="9525" y="3810"/>
                    <a:pt x="4763" y="7620"/>
                    <a:pt x="0" y="11430"/>
                  </a:cubicBezTo>
                  <a:lnTo>
                    <a:pt x="137160" y="197168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1">
              <a:extLst>
                <a:ext uri="{FF2B5EF4-FFF2-40B4-BE49-F238E27FC236}">
                  <a16:creationId xmlns:a16="http://schemas.microsoft.com/office/drawing/2014/main" id="{C60BA568-B5D5-796C-87EE-429FF2AEE55E}"/>
                </a:ext>
              </a:extLst>
            </p:cNvPr>
            <p:cNvSpPr/>
            <p:nvPr/>
          </p:nvSpPr>
          <p:spPr>
            <a:xfrm>
              <a:off x="5765482" y="2550795"/>
              <a:ext cx="109537" cy="219075"/>
            </a:xfrm>
            <a:custGeom>
              <a:avLst/>
              <a:gdLst/>
              <a:ahLst/>
              <a:cxnLst/>
              <a:rect l="l" t="t" r="r" b="b"/>
              <a:pathLst>
                <a:path w="109537" h="219075" extrusionOk="0">
                  <a:moveTo>
                    <a:pt x="109538" y="210502"/>
                  </a:moveTo>
                  <a:lnTo>
                    <a:pt x="16192" y="0"/>
                  </a:lnTo>
                  <a:cubicBezTo>
                    <a:pt x="10477" y="2857"/>
                    <a:pt x="4763" y="4763"/>
                    <a:pt x="0" y="7620"/>
                  </a:cubicBezTo>
                  <a:lnTo>
                    <a:pt x="93345" y="219075"/>
                  </a:lnTo>
                  <a:cubicBezTo>
                    <a:pt x="98107" y="215265"/>
                    <a:pt x="103822" y="212407"/>
                    <a:pt x="109538" y="210502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1">
              <a:extLst>
                <a:ext uri="{FF2B5EF4-FFF2-40B4-BE49-F238E27FC236}">
                  <a16:creationId xmlns:a16="http://schemas.microsoft.com/office/drawing/2014/main" id="{F9A01CF3-77D3-A4C4-3272-3EC814957715}"/>
                </a:ext>
              </a:extLst>
            </p:cNvPr>
            <p:cNvSpPr/>
            <p:nvPr/>
          </p:nvSpPr>
          <p:spPr>
            <a:xfrm>
              <a:off x="6642734" y="3220402"/>
              <a:ext cx="401955" cy="36194"/>
            </a:xfrm>
            <a:custGeom>
              <a:avLst/>
              <a:gdLst/>
              <a:ahLst/>
              <a:cxnLst/>
              <a:rect l="l" t="t" r="r" b="b"/>
              <a:pathLst>
                <a:path w="401955" h="36194" extrusionOk="0">
                  <a:moveTo>
                    <a:pt x="953" y="36195"/>
                  </a:moveTo>
                  <a:lnTo>
                    <a:pt x="401955" y="18097"/>
                  </a:lnTo>
                  <a:cubicBezTo>
                    <a:pt x="401955" y="12382"/>
                    <a:pt x="401955" y="5715"/>
                    <a:pt x="401003" y="0"/>
                  </a:cubicBezTo>
                  <a:lnTo>
                    <a:pt x="0" y="18097"/>
                  </a:lnTo>
                  <a:cubicBezTo>
                    <a:pt x="953" y="23813"/>
                    <a:pt x="953" y="29527"/>
                    <a:pt x="953" y="3619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1">
              <a:extLst>
                <a:ext uri="{FF2B5EF4-FFF2-40B4-BE49-F238E27FC236}">
                  <a16:creationId xmlns:a16="http://schemas.microsoft.com/office/drawing/2014/main" id="{F50187E2-9640-69D5-B2B7-AEC451DEA9AB}"/>
                </a:ext>
              </a:extLst>
            </p:cNvPr>
            <p:cNvSpPr/>
            <p:nvPr/>
          </p:nvSpPr>
          <p:spPr>
            <a:xfrm>
              <a:off x="6619875" y="2976562"/>
              <a:ext cx="388620" cy="138112"/>
            </a:xfrm>
            <a:custGeom>
              <a:avLst/>
              <a:gdLst/>
              <a:ahLst/>
              <a:cxnLst/>
              <a:rect l="l" t="t" r="r" b="b"/>
              <a:pathLst>
                <a:path w="388620" h="138112" extrusionOk="0">
                  <a:moveTo>
                    <a:pt x="4763" y="138113"/>
                  </a:moveTo>
                  <a:lnTo>
                    <a:pt x="388620" y="17145"/>
                  </a:lnTo>
                  <a:cubicBezTo>
                    <a:pt x="386715" y="11430"/>
                    <a:pt x="384810" y="5715"/>
                    <a:pt x="383858" y="0"/>
                  </a:cubicBezTo>
                  <a:lnTo>
                    <a:pt x="0" y="120967"/>
                  </a:lnTo>
                  <a:cubicBezTo>
                    <a:pt x="1905" y="126683"/>
                    <a:pt x="3810" y="132397"/>
                    <a:pt x="4763" y="1381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1">
              <a:extLst>
                <a:ext uri="{FF2B5EF4-FFF2-40B4-BE49-F238E27FC236}">
                  <a16:creationId xmlns:a16="http://schemas.microsoft.com/office/drawing/2014/main" id="{D7A9D43C-F628-F32C-617A-287361E58369}"/>
                </a:ext>
              </a:extLst>
            </p:cNvPr>
            <p:cNvSpPr/>
            <p:nvPr/>
          </p:nvSpPr>
          <p:spPr>
            <a:xfrm>
              <a:off x="6560820" y="2752725"/>
              <a:ext cx="348614" cy="231457"/>
            </a:xfrm>
            <a:custGeom>
              <a:avLst/>
              <a:gdLst/>
              <a:ahLst/>
              <a:cxnLst/>
              <a:rect l="l" t="t" r="r" b="b"/>
              <a:pathLst>
                <a:path w="348614" h="231457" extrusionOk="0">
                  <a:moveTo>
                    <a:pt x="9525" y="231458"/>
                  </a:moveTo>
                  <a:lnTo>
                    <a:pt x="348615" y="15240"/>
                  </a:lnTo>
                  <a:cubicBezTo>
                    <a:pt x="345758" y="10477"/>
                    <a:pt x="341947" y="4763"/>
                    <a:pt x="339090" y="0"/>
                  </a:cubicBezTo>
                  <a:lnTo>
                    <a:pt x="0" y="216217"/>
                  </a:lnTo>
                  <a:cubicBezTo>
                    <a:pt x="2858" y="220980"/>
                    <a:pt x="5715" y="225742"/>
                    <a:pt x="9525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1">
              <a:extLst>
                <a:ext uri="{FF2B5EF4-FFF2-40B4-BE49-F238E27FC236}">
                  <a16:creationId xmlns:a16="http://schemas.microsoft.com/office/drawing/2014/main" id="{63C985A2-1B71-0085-88A0-1137373CE098}"/>
                </a:ext>
              </a:extLst>
            </p:cNvPr>
            <p:cNvSpPr/>
            <p:nvPr/>
          </p:nvSpPr>
          <p:spPr>
            <a:xfrm>
              <a:off x="6470332" y="2562225"/>
              <a:ext cx="284797" cy="309562"/>
            </a:xfrm>
            <a:custGeom>
              <a:avLst/>
              <a:gdLst/>
              <a:ahLst/>
              <a:cxnLst/>
              <a:rect l="l" t="t" r="r" b="b"/>
              <a:pathLst>
                <a:path w="284797" h="309562" extrusionOk="0">
                  <a:moveTo>
                    <a:pt x="284797" y="12383"/>
                  </a:moveTo>
                  <a:cubicBezTo>
                    <a:pt x="280035" y="8573"/>
                    <a:pt x="276225" y="3810"/>
                    <a:pt x="271463" y="0"/>
                  </a:cubicBezTo>
                  <a:lnTo>
                    <a:pt x="0" y="297180"/>
                  </a:lnTo>
                  <a:cubicBezTo>
                    <a:pt x="4763" y="300990"/>
                    <a:pt x="8572" y="305753"/>
                    <a:pt x="13335" y="309563"/>
                  </a:cubicBezTo>
                  <a:lnTo>
                    <a:pt x="284797" y="1238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1">
              <a:extLst>
                <a:ext uri="{FF2B5EF4-FFF2-40B4-BE49-F238E27FC236}">
                  <a16:creationId xmlns:a16="http://schemas.microsoft.com/office/drawing/2014/main" id="{96F0AC3D-2353-1606-9A2A-D9B29A6BEB4A}"/>
                </a:ext>
              </a:extLst>
            </p:cNvPr>
            <p:cNvSpPr/>
            <p:nvPr/>
          </p:nvSpPr>
          <p:spPr>
            <a:xfrm>
              <a:off x="6357937" y="2423160"/>
              <a:ext cx="205740" cy="364807"/>
            </a:xfrm>
            <a:custGeom>
              <a:avLst/>
              <a:gdLst/>
              <a:ahLst/>
              <a:cxnLst/>
              <a:rect l="l" t="t" r="r" b="b"/>
              <a:pathLst>
                <a:path w="205740" h="364807" extrusionOk="0">
                  <a:moveTo>
                    <a:pt x="205740" y="8573"/>
                  </a:moveTo>
                  <a:cubicBezTo>
                    <a:pt x="200025" y="5715"/>
                    <a:pt x="195263" y="2857"/>
                    <a:pt x="189547" y="0"/>
                  </a:cubicBezTo>
                  <a:lnTo>
                    <a:pt x="0" y="355282"/>
                  </a:lnTo>
                  <a:cubicBezTo>
                    <a:pt x="5715" y="358140"/>
                    <a:pt x="10478" y="360998"/>
                    <a:pt x="16192" y="364807"/>
                  </a:cubicBezTo>
                  <a:lnTo>
                    <a:pt x="205740" y="857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1">
              <a:extLst>
                <a:ext uri="{FF2B5EF4-FFF2-40B4-BE49-F238E27FC236}">
                  <a16:creationId xmlns:a16="http://schemas.microsoft.com/office/drawing/2014/main" id="{FE29FDCC-E075-3F2A-239A-91EFA2A14CB0}"/>
                </a:ext>
              </a:extLst>
            </p:cNvPr>
            <p:cNvSpPr/>
            <p:nvPr/>
          </p:nvSpPr>
          <p:spPr>
            <a:xfrm>
              <a:off x="5155882" y="3220402"/>
              <a:ext cx="398144" cy="35242"/>
            </a:xfrm>
            <a:custGeom>
              <a:avLst/>
              <a:gdLst/>
              <a:ahLst/>
              <a:cxnLst/>
              <a:rect l="l" t="t" r="r" b="b"/>
              <a:pathLst>
                <a:path w="398144" h="35242" extrusionOk="0">
                  <a:moveTo>
                    <a:pt x="398145" y="17145"/>
                  </a:moveTo>
                  <a:lnTo>
                    <a:pt x="953" y="0"/>
                  </a:lnTo>
                  <a:cubicBezTo>
                    <a:pt x="953" y="5715"/>
                    <a:pt x="953" y="12382"/>
                    <a:pt x="0" y="18097"/>
                  </a:cubicBezTo>
                  <a:lnTo>
                    <a:pt x="398145" y="35242"/>
                  </a:lnTo>
                  <a:cubicBezTo>
                    <a:pt x="398145" y="29527"/>
                    <a:pt x="398145" y="23813"/>
                    <a:pt x="398145" y="1714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1">
              <a:extLst>
                <a:ext uri="{FF2B5EF4-FFF2-40B4-BE49-F238E27FC236}">
                  <a16:creationId xmlns:a16="http://schemas.microsoft.com/office/drawing/2014/main" id="{05EBF214-F973-4EF8-A58D-7E06DF9857B1}"/>
                </a:ext>
              </a:extLst>
            </p:cNvPr>
            <p:cNvSpPr/>
            <p:nvPr/>
          </p:nvSpPr>
          <p:spPr>
            <a:xfrm>
              <a:off x="5193030" y="2977514"/>
              <a:ext cx="384809" cy="137160"/>
            </a:xfrm>
            <a:custGeom>
              <a:avLst/>
              <a:gdLst/>
              <a:ahLst/>
              <a:cxnLst/>
              <a:rect l="l" t="t" r="r" b="b"/>
              <a:pathLst>
                <a:path w="384809" h="137160" extrusionOk="0">
                  <a:moveTo>
                    <a:pt x="384810" y="120015"/>
                  </a:moveTo>
                  <a:lnTo>
                    <a:pt x="4763" y="0"/>
                  </a:lnTo>
                  <a:cubicBezTo>
                    <a:pt x="2857" y="5715"/>
                    <a:pt x="952" y="11430"/>
                    <a:pt x="0" y="17145"/>
                  </a:cubicBezTo>
                  <a:lnTo>
                    <a:pt x="381000" y="137160"/>
                  </a:lnTo>
                  <a:cubicBezTo>
                    <a:pt x="381953" y="131445"/>
                    <a:pt x="382905" y="125730"/>
                    <a:pt x="384810" y="12001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1">
              <a:extLst>
                <a:ext uri="{FF2B5EF4-FFF2-40B4-BE49-F238E27FC236}">
                  <a16:creationId xmlns:a16="http://schemas.microsoft.com/office/drawing/2014/main" id="{64F7069F-A4C4-3E5C-243D-241080EB801D}"/>
                </a:ext>
              </a:extLst>
            </p:cNvPr>
            <p:cNvSpPr/>
            <p:nvPr/>
          </p:nvSpPr>
          <p:spPr>
            <a:xfrm>
              <a:off x="5291137" y="2752725"/>
              <a:ext cx="346710" cy="230504"/>
            </a:xfrm>
            <a:custGeom>
              <a:avLst/>
              <a:gdLst/>
              <a:ahLst/>
              <a:cxnLst/>
              <a:rect l="l" t="t" r="r" b="b"/>
              <a:pathLst>
                <a:path w="346710" h="230504" extrusionOk="0">
                  <a:moveTo>
                    <a:pt x="346710" y="215265"/>
                  </a:moveTo>
                  <a:lnTo>
                    <a:pt x="9525" y="0"/>
                  </a:lnTo>
                  <a:cubicBezTo>
                    <a:pt x="6668" y="4763"/>
                    <a:pt x="2857" y="10477"/>
                    <a:pt x="0" y="15240"/>
                  </a:cubicBezTo>
                  <a:lnTo>
                    <a:pt x="337185" y="230505"/>
                  </a:lnTo>
                  <a:cubicBezTo>
                    <a:pt x="340042" y="224790"/>
                    <a:pt x="342900" y="220027"/>
                    <a:pt x="346710" y="21526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1">
              <a:extLst>
                <a:ext uri="{FF2B5EF4-FFF2-40B4-BE49-F238E27FC236}">
                  <a16:creationId xmlns:a16="http://schemas.microsoft.com/office/drawing/2014/main" id="{5958DC58-9C20-E9BD-F87B-54C52C16F52C}"/>
                </a:ext>
              </a:extLst>
            </p:cNvPr>
            <p:cNvSpPr/>
            <p:nvPr/>
          </p:nvSpPr>
          <p:spPr>
            <a:xfrm>
              <a:off x="5434012" y="2573654"/>
              <a:ext cx="288607" cy="302895"/>
            </a:xfrm>
            <a:custGeom>
              <a:avLst/>
              <a:gdLst/>
              <a:ahLst/>
              <a:cxnLst/>
              <a:rect l="l" t="t" r="r" b="b"/>
              <a:pathLst>
                <a:path w="288607" h="302895" extrusionOk="0">
                  <a:moveTo>
                    <a:pt x="288608" y="290513"/>
                  </a:moveTo>
                  <a:lnTo>
                    <a:pt x="13335" y="0"/>
                  </a:lnTo>
                  <a:cubicBezTo>
                    <a:pt x="8573" y="3810"/>
                    <a:pt x="4763" y="8573"/>
                    <a:pt x="0" y="12383"/>
                  </a:cubicBezTo>
                  <a:lnTo>
                    <a:pt x="275273" y="302895"/>
                  </a:lnTo>
                  <a:cubicBezTo>
                    <a:pt x="279083" y="299085"/>
                    <a:pt x="283845" y="294323"/>
                    <a:pt x="288608" y="290513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1">
              <a:extLst>
                <a:ext uri="{FF2B5EF4-FFF2-40B4-BE49-F238E27FC236}">
                  <a16:creationId xmlns:a16="http://schemas.microsoft.com/office/drawing/2014/main" id="{0F3A0B2F-2B87-176A-203D-D1C1848295CA}"/>
                </a:ext>
              </a:extLst>
            </p:cNvPr>
            <p:cNvSpPr/>
            <p:nvPr/>
          </p:nvSpPr>
          <p:spPr>
            <a:xfrm>
              <a:off x="5604510" y="2442210"/>
              <a:ext cx="217169" cy="356235"/>
            </a:xfrm>
            <a:custGeom>
              <a:avLst/>
              <a:gdLst/>
              <a:ahLst/>
              <a:cxnLst/>
              <a:rect l="l" t="t" r="r" b="b"/>
              <a:pathLst>
                <a:path w="217169" h="356235" extrusionOk="0">
                  <a:moveTo>
                    <a:pt x="0" y="9525"/>
                  </a:moveTo>
                  <a:lnTo>
                    <a:pt x="201930" y="356235"/>
                  </a:lnTo>
                  <a:cubicBezTo>
                    <a:pt x="206692" y="353378"/>
                    <a:pt x="212407" y="349567"/>
                    <a:pt x="217170" y="346710"/>
                  </a:cubicBezTo>
                  <a:lnTo>
                    <a:pt x="16192" y="0"/>
                  </a:lnTo>
                  <a:cubicBezTo>
                    <a:pt x="10477" y="2857"/>
                    <a:pt x="5715" y="5715"/>
                    <a:pt x="0" y="9525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1">
              <a:extLst>
                <a:ext uri="{FF2B5EF4-FFF2-40B4-BE49-F238E27FC236}">
                  <a16:creationId xmlns:a16="http://schemas.microsoft.com/office/drawing/2014/main" id="{CD88A50B-3099-356D-A0E0-C926D19471F2}"/>
                </a:ext>
              </a:extLst>
            </p:cNvPr>
            <p:cNvSpPr/>
            <p:nvPr/>
          </p:nvSpPr>
          <p:spPr>
            <a:xfrm>
              <a:off x="5412104" y="2451735"/>
              <a:ext cx="70485" cy="72007"/>
            </a:xfrm>
            <a:custGeom>
              <a:avLst/>
              <a:gdLst/>
              <a:ahLst/>
              <a:cxnLst/>
              <a:rect l="l" t="t" r="r" b="b"/>
              <a:pathLst>
                <a:path w="70485" h="72007" extrusionOk="0">
                  <a:moveTo>
                    <a:pt x="41910" y="11430"/>
                  </a:moveTo>
                  <a:lnTo>
                    <a:pt x="28575" y="0"/>
                  </a:lnTo>
                  <a:lnTo>
                    <a:pt x="6668" y="24765"/>
                  </a:lnTo>
                  <a:cubicBezTo>
                    <a:pt x="1905" y="29527"/>
                    <a:pt x="0" y="35242"/>
                    <a:pt x="0" y="41910"/>
                  </a:cubicBezTo>
                  <a:cubicBezTo>
                    <a:pt x="0" y="48577"/>
                    <a:pt x="2858" y="54292"/>
                    <a:pt x="7620" y="58102"/>
                  </a:cubicBezTo>
                  <a:cubicBezTo>
                    <a:pt x="13335" y="62865"/>
                    <a:pt x="21908" y="67627"/>
                    <a:pt x="32385" y="69532"/>
                  </a:cubicBezTo>
                  <a:cubicBezTo>
                    <a:pt x="42863" y="72390"/>
                    <a:pt x="55245" y="72390"/>
                    <a:pt x="69533" y="71438"/>
                  </a:cubicBezTo>
                  <a:lnTo>
                    <a:pt x="70485" y="63817"/>
                  </a:lnTo>
                  <a:cubicBezTo>
                    <a:pt x="61913" y="63817"/>
                    <a:pt x="53340" y="62865"/>
                    <a:pt x="46673" y="60960"/>
                  </a:cubicBezTo>
                  <a:cubicBezTo>
                    <a:pt x="40005" y="59055"/>
                    <a:pt x="34290" y="56198"/>
                    <a:pt x="30480" y="52388"/>
                  </a:cubicBezTo>
                  <a:cubicBezTo>
                    <a:pt x="26670" y="49530"/>
                    <a:pt x="24765" y="44767"/>
                    <a:pt x="23813" y="40005"/>
                  </a:cubicBezTo>
                  <a:cubicBezTo>
                    <a:pt x="22860" y="35242"/>
                    <a:pt x="24765" y="31432"/>
                    <a:pt x="27623" y="27623"/>
                  </a:cubicBezTo>
                  <a:lnTo>
                    <a:pt x="41910" y="114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1">
              <a:extLst>
                <a:ext uri="{FF2B5EF4-FFF2-40B4-BE49-F238E27FC236}">
                  <a16:creationId xmlns:a16="http://schemas.microsoft.com/office/drawing/2014/main" id="{072CE30F-5CA7-50FD-F63F-9B2BFCCB2843}"/>
                </a:ext>
              </a:extLst>
            </p:cNvPr>
            <p:cNvSpPr/>
            <p:nvPr/>
          </p:nvSpPr>
          <p:spPr>
            <a:xfrm>
              <a:off x="5534025" y="2244089"/>
              <a:ext cx="77033" cy="27622"/>
            </a:xfrm>
            <a:custGeom>
              <a:avLst/>
              <a:gdLst/>
              <a:ahLst/>
              <a:cxnLst/>
              <a:rect l="l" t="t" r="r" b="b"/>
              <a:pathLst>
                <a:path w="77033" h="27622" extrusionOk="0">
                  <a:moveTo>
                    <a:pt x="24765" y="15240"/>
                  </a:moveTo>
                  <a:cubicBezTo>
                    <a:pt x="27623" y="13335"/>
                    <a:pt x="30480" y="12383"/>
                    <a:pt x="34290" y="12383"/>
                  </a:cubicBezTo>
                  <a:cubicBezTo>
                    <a:pt x="37148" y="12383"/>
                    <a:pt x="40005" y="12383"/>
                    <a:pt x="42863" y="13335"/>
                  </a:cubicBezTo>
                  <a:lnTo>
                    <a:pt x="75248" y="27623"/>
                  </a:lnTo>
                  <a:cubicBezTo>
                    <a:pt x="80010" y="24765"/>
                    <a:pt x="75248" y="20003"/>
                    <a:pt x="60960" y="12383"/>
                  </a:cubicBezTo>
                  <a:cubicBezTo>
                    <a:pt x="53340" y="8573"/>
                    <a:pt x="48577" y="6668"/>
                    <a:pt x="45720" y="5715"/>
                  </a:cubicBezTo>
                  <a:cubicBezTo>
                    <a:pt x="39052" y="2858"/>
                    <a:pt x="31433" y="953"/>
                    <a:pt x="23813" y="0"/>
                  </a:cubicBezTo>
                  <a:cubicBezTo>
                    <a:pt x="16192" y="0"/>
                    <a:pt x="10477" y="953"/>
                    <a:pt x="5715" y="3810"/>
                  </a:cubicBezTo>
                  <a:cubicBezTo>
                    <a:pt x="2858" y="5715"/>
                    <a:pt x="952" y="7620"/>
                    <a:pt x="0" y="9525"/>
                  </a:cubicBezTo>
                  <a:lnTo>
                    <a:pt x="17145" y="21908"/>
                  </a:lnTo>
                  <a:cubicBezTo>
                    <a:pt x="19050" y="18098"/>
                    <a:pt x="21908" y="16193"/>
                    <a:pt x="24765" y="1524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1">
              <a:extLst>
                <a:ext uri="{FF2B5EF4-FFF2-40B4-BE49-F238E27FC236}">
                  <a16:creationId xmlns:a16="http://schemas.microsoft.com/office/drawing/2014/main" id="{E0B75E79-2D6A-5E51-975E-8ACF7A268799}"/>
                </a:ext>
              </a:extLst>
            </p:cNvPr>
            <p:cNvSpPr/>
            <p:nvPr/>
          </p:nvSpPr>
          <p:spPr>
            <a:xfrm>
              <a:off x="5629275" y="2180186"/>
              <a:ext cx="80010" cy="46758"/>
            </a:xfrm>
            <a:custGeom>
              <a:avLst/>
              <a:gdLst/>
              <a:ahLst/>
              <a:cxnLst/>
              <a:rect l="l" t="t" r="r" b="b"/>
              <a:pathLst>
                <a:path w="80010" h="46758" extrusionOk="0">
                  <a:moveTo>
                    <a:pt x="20002" y="43901"/>
                  </a:moveTo>
                  <a:cubicBezTo>
                    <a:pt x="22860" y="41996"/>
                    <a:pt x="25717" y="41043"/>
                    <a:pt x="27623" y="40091"/>
                  </a:cubicBezTo>
                  <a:cubicBezTo>
                    <a:pt x="32385" y="38186"/>
                    <a:pt x="38100" y="37233"/>
                    <a:pt x="44767" y="37233"/>
                  </a:cubicBezTo>
                  <a:cubicBezTo>
                    <a:pt x="52388" y="37233"/>
                    <a:pt x="60008" y="39138"/>
                    <a:pt x="68580" y="41996"/>
                  </a:cubicBezTo>
                  <a:lnTo>
                    <a:pt x="80010" y="37233"/>
                  </a:lnTo>
                  <a:lnTo>
                    <a:pt x="50483" y="10563"/>
                  </a:lnTo>
                  <a:cubicBezTo>
                    <a:pt x="45720" y="5801"/>
                    <a:pt x="40958" y="2943"/>
                    <a:pt x="36195" y="1038"/>
                  </a:cubicBezTo>
                  <a:cubicBezTo>
                    <a:pt x="30480" y="-867"/>
                    <a:pt x="25717" y="86"/>
                    <a:pt x="20955" y="1991"/>
                  </a:cubicBezTo>
                  <a:cubicBezTo>
                    <a:pt x="15240" y="4848"/>
                    <a:pt x="11430" y="7706"/>
                    <a:pt x="9525" y="9611"/>
                  </a:cubicBezTo>
                  <a:lnTo>
                    <a:pt x="26670" y="21993"/>
                  </a:lnTo>
                  <a:cubicBezTo>
                    <a:pt x="26670" y="21041"/>
                    <a:pt x="27623" y="19136"/>
                    <a:pt x="28575" y="18183"/>
                  </a:cubicBezTo>
                  <a:cubicBezTo>
                    <a:pt x="30480" y="16278"/>
                    <a:pt x="32385" y="15326"/>
                    <a:pt x="34290" y="14373"/>
                  </a:cubicBezTo>
                  <a:cubicBezTo>
                    <a:pt x="37148" y="13421"/>
                    <a:pt x="40005" y="13421"/>
                    <a:pt x="43815" y="14373"/>
                  </a:cubicBezTo>
                  <a:cubicBezTo>
                    <a:pt x="47625" y="16278"/>
                    <a:pt x="51435" y="18183"/>
                    <a:pt x="55245" y="21993"/>
                  </a:cubicBezTo>
                  <a:lnTo>
                    <a:pt x="73342" y="35328"/>
                  </a:lnTo>
                  <a:lnTo>
                    <a:pt x="71438" y="36281"/>
                  </a:lnTo>
                  <a:cubicBezTo>
                    <a:pt x="54292" y="31518"/>
                    <a:pt x="40958" y="27708"/>
                    <a:pt x="31433" y="25803"/>
                  </a:cubicBezTo>
                  <a:cubicBezTo>
                    <a:pt x="20955" y="23898"/>
                    <a:pt x="13335" y="23898"/>
                    <a:pt x="9525" y="25803"/>
                  </a:cubicBezTo>
                  <a:cubicBezTo>
                    <a:pt x="7620" y="26756"/>
                    <a:pt x="5715" y="27708"/>
                    <a:pt x="3810" y="28661"/>
                  </a:cubicBezTo>
                  <a:cubicBezTo>
                    <a:pt x="1905" y="29613"/>
                    <a:pt x="952" y="30566"/>
                    <a:pt x="0" y="32471"/>
                  </a:cubicBezTo>
                  <a:lnTo>
                    <a:pt x="16192" y="46758"/>
                  </a:lnTo>
                  <a:cubicBezTo>
                    <a:pt x="16192" y="46758"/>
                    <a:pt x="18098" y="45806"/>
                    <a:pt x="20002" y="4390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1">
              <a:extLst>
                <a:ext uri="{FF2B5EF4-FFF2-40B4-BE49-F238E27FC236}">
                  <a16:creationId xmlns:a16="http://schemas.microsoft.com/office/drawing/2014/main" id="{9C02757F-70BA-AAD5-6935-98CE72D90B29}"/>
                </a:ext>
              </a:extLst>
            </p:cNvPr>
            <p:cNvSpPr/>
            <p:nvPr/>
          </p:nvSpPr>
          <p:spPr>
            <a:xfrm>
              <a:off x="5366385" y="2163127"/>
              <a:ext cx="518291" cy="331470"/>
            </a:xfrm>
            <a:custGeom>
              <a:avLst/>
              <a:gdLst/>
              <a:ahLst/>
              <a:cxnLst/>
              <a:rect l="l" t="t" r="r" b="b"/>
              <a:pathLst>
                <a:path w="518291" h="331470" extrusionOk="0">
                  <a:moveTo>
                    <a:pt x="83820" y="260985"/>
                  </a:moveTo>
                  <a:cubicBezTo>
                    <a:pt x="84773" y="260985"/>
                    <a:pt x="85725" y="260985"/>
                    <a:pt x="86677" y="261938"/>
                  </a:cubicBezTo>
                  <a:cubicBezTo>
                    <a:pt x="87630" y="262890"/>
                    <a:pt x="89535" y="263843"/>
                    <a:pt x="90488" y="264795"/>
                  </a:cubicBezTo>
                  <a:cubicBezTo>
                    <a:pt x="93345" y="267653"/>
                    <a:pt x="94298" y="272415"/>
                    <a:pt x="92392" y="278130"/>
                  </a:cubicBezTo>
                  <a:cubicBezTo>
                    <a:pt x="90488" y="283845"/>
                    <a:pt x="87630" y="289560"/>
                    <a:pt x="81915" y="294323"/>
                  </a:cubicBezTo>
                  <a:cubicBezTo>
                    <a:pt x="93345" y="301943"/>
                    <a:pt x="105727" y="305753"/>
                    <a:pt x="118110" y="307658"/>
                  </a:cubicBezTo>
                  <a:cubicBezTo>
                    <a:pt x="129540" y="308610"/>
                    <a:pt x="139065" y="305753"/>
                    <a:pt x="145732" y="300038"/>
                  </a:cubicBezTo>
                  <a:cubicBezTo>
                    <a:pt x="148590" y="297180"/>
                    <a:pt x="151448" y="293370"/>
                    <a:pt x="152400" y="289560"/>
                  </a:cubicBezTo>
                  <a:cubicBezTo>
                    <a:pt x="154305" y="284798"/>
                    <a:pt x="156210" y="280988"/>
                    <a:pt x="156210" y="275273"/>
                  </a:cubicBezTo>
                  <a:lnTo>
                    <a:pt x="170498" y="289560"/>
                  </a:lnTo>
                  <a:lnTo>
                    <a:pt x="193357" y="284798"/>
                  </a:lnTo>
                  <a:lnTo>
                    <a:pt x="129540" y="218123"/>
                  </a:lnTo>
                  <a:cubicBezTo>
                    <a:pt x="139065" y="209550"/>
                    <a:pt x="148590" y="201930"/>
                    <a:pt x="158115" y="193358"/>
                  </a:cubicBezTo>
                  <a:lnTo>
                    <a:pt x="206692" y="255270"/>
                  </a:lnTo>
                  <a:lnTo>
                    <a:pt x="231457" y="253365"/>
                  </a:lnTo>
                  <a:lnTo>
                    <a:pt x="174307" y="180023"/>
                  </a:lnTo>
                  <a:cubicBezTo>
                    <a:pt x="184785" y="171450"/>
                    <a:pt x="196215" y="163830"/>
                    <a:pt x="206692" y="156210"/>
                  </a:cubicBezTo>
                  <a:lnTo>
                    <a:pt x="221932" y="180023"/>
                  </a:lnTo>
                  <a:lnTo>
                    <a:pt x="213360" y="185738"/>
                  </a:lnTo>
                  <a:cubicBezTo>
                    <a:pt x="212407" y="186690"/>
                    <a:pt x="211455" y="187643"/>
                    <a:pt x="211455" y="189548"/>
                  </a:cubicBezTo>
                  <a:cubicBezTo>
                    <a:pt x="210502" y="190500"/>
                    <a:pt x="211455" y="192405"/>
                    <a:pt x="212407" y="193358"/>
                  </a:cubicBezTo>
                  <a:cubicBezTo>
                    <a:pt x="215265" y="197168"/>
                    <a:pt x="220980" y="200025"/>
                    <a:pt x="231457" y="201930"/>
                  </a:cubicBezTo>
                  <a:cubicBezTo>
                    <a:pt x="241935" y="203835"/>
                    <a:pt x="248602" y="203835"/>
                    <a:pt x="252413" y="200978"/>
                  </a:cubicBezTo>
                  <a:cubicBezTo>
                    <a:pt x="254317" y="200025"/>
                    <a:pt x="255270" y="198120"/>
                    <a:pt x="255270" y="197168"/>
                  </a:cubicBezTo>
                  <a:cubicBezTo>
                    <a:pt x="255270" y="195263"/>
                    <a:pt x="255270" y="193358"/>
                    <a:pt x="254317" y="192405"/>
                  </a:cubicBezTo>
                  <a:lnTo>
                    <a:pt x="223838" y="145733"/>
                  </a:lnTo>
                  <a:cubicBezTo>
                    <a:pt x="231457" y="140970"/>
                    <a:pt x="239077" y="135255"/>
                    <a:pt x="246698" y="130493"/>
                  </a:cubicBezTo>
                  <a:lnTo>
                    <a:pt x="291465" y="199073"/>
                  </a:lnTo>
                  <a:lnTo>
                    <a:pt x="314325" y="197168"/>
                  </a:lnTo>
                  <a:lnTo>
                    <a:pt x="263842" y="119063"/>
                  </a:lnTo>
                  <a:cubicBezTo>
                    <a:pt x="286703" y="104775"/>
                    <a:pt x="310515" y="92393"/>
                    <a:pt x="335280" y="80010"/>
                  </a:cubicBezTo>
                  <a:lnTo>
                    <a:pt x="347663" y="105728"/>
                  </a:lnTo>
                  <a:lnTo>
                    <a:pt x="307657" y="125730"/>
                  </a:lnTo>
                  <a:cubicBezTo>
                    <a:pt x="305753" y="126683"/>
                    <a:pt x="303848" y="128588"/>
                    <a:pt x="302895" y="130493"/>
                  </a:cubicBezTo>
                  <a:cubicBezTo>
                    <a:pt x="301942" y="133350"/>
                    <a:pt x="301942" y="135255"/>
                    <a:pt x="302895" y="137160"/>
                  </a:cubicBezTo>
                  <a:cubicBezTo>
                    <a:pt x="305753" y="141923"/>
                    <a:pt x="310515" y="146685"/>
                    <a:pt x="317182" y="149543"/>
                  </a:cubicBezTo>
                  <a:cubicBezTo>
                    <a:pt x="323850" y="153353"/>
                    <a:pt x="329565" y="154305"/>
                    <a:pt x="333375" y="152400"/>
                  </a:cubicBezTo>
                  <a:cubicBezTo>
                    <a:pt x="334328" y="151448"/>
                    <a:pt x="335280" y="150495"/>
                    <a:pt x="335280" y="149543"/>
                  </a:cubicBezTo>
                  <a:cubicBezTo>
                    <a:pt x="336232" y="148590"/>
                    <a:pt x="336232" y="147638"/>
                    <a:pt x="335280" y="145733"/>
                  </a:cubicBezTo>
                  <a:lnTo>
                    <a:pt x="331470" y="139065"/>
                  </a:lnTo>
                  <a:cubicBezTo>
                    <a:pt x="330517" y="138113"/>
                    <a:pt x="330517" y="136208"/>
                    <a:pt x="331470" y="135255"/>
                  </a:cubicBezTo>
                  <a:cubicBezTo>
                    <a:pt x="331470" y="134303"/>
                    <a:pt x="332423" y="132398"/>
                    <a:pt x="333375" y="132398"/>
                  </a:cubicBezTo>
                  <a:lnTo>
                    <a:pt x="355282" y="120968"/>
                  </a:lnTo>
                  <a:lnTo>
                    <a:pt x="371475" y="153353"/>
                  </a:lnTo>
                  <a:lnTo>
                    <a:pt x="394335" y="154305"/>
                  </a:lnTo>
                  <a:lnTo>
                    <a:pt x="352425" y="71438"/>
                  </a:lnTo>
                  <a:cubicBezTo>
                    <a:pt x="378142" y="60008"/>
                    <a:pt x="403860" y="48578"/>
                    <a:pt x="431482" y="39053"/>
                  </a:cubicBezTo>
                  <a:lnTo>
                    <a:pt x="442913" y="69533"/>
                  </a:lnTo>
                  <a:cubicBezTo>
                    <a:pt x="436245" y="65723"/>
                    <a:pt x="429578" y="62865"/>
                    <a:pt x="422910" y="60960"/>
                  </a:cubicBezTo>
                  <a:cubicBezTo>
                    <a:pt x="417195" y="59055"/>
                    <a:pt x="411480" y="59055"/>
                    <a:pt x="408623" y="60960"/>
                  </a:cubicBezTo>
                  <a:cubicBezTo>
                    <a:pt x="401003" y="63818"/>
                    <a:pt x="395288" y="68580"/>
                    <a:pt x="391478" y="75248"/>
                  </a:cubicBezTo>
                  <a:cubicBezTo>
                    <a:pt x="387667" y="81915"/>
                    <a:pt x="387667" y="88583"/>
                    <a:pt x="389573" y="95250"/>
                  </a:cubicBezTo>
                  <a:cubicBezTo>
                    <a:pt x="392430" y="102870"/>
                    <a:pt x="399098" y="108585"/>
                    <a:pt x="408623" y="113348"/>
                  </a:cubicBezTo>
                  <a:cubicBezTo>
                    <a:pt x="418148" y="118110"/>
                    <a:pt x="427673" y="119063"/>
                    <a:pt x="434340" y="117158"/>
                  </a:cubicBezTo>
                  <a:cubicBezTo>
                    <a:pt x="437198" y="116205"/>
                    <a:pt x="441007" y="113348"/>
                    <a:pt x="443865" y="110490"/>
                  </a:cubicBezTo>
                  <a:cubicBezTo>
                    <a:pt x="446723" y="107633"/>
                    <a:pt x="450532" y="103823"/>
                    <a:pt x="453390" y="98108"/>
                  </a:cubicBezTo>
                  <a:lnTo>
                    <a:pt x="460057" y="116205"/>
                  </a:lnTo>
                  <a:lnTo>
                    <a:pt x="482917" y="120968"/>
                  </a:lnTo>
                  <a:lnTo>
                    <a:pt x="468630" y="80963"/>
                  </a:lnTo>
                  <a:cubicBezTo>
                    <a:pt x="470535" y="75248"/>
                    <a:pt x="473392" y="71438"/>
                    <a:pt x="476250" y="67628"/>
                  </a:cubicBezTo>
                  <a:cubicBezTo>
                    <a:pt x="480060" y="63818"/>
                    <a:pt x="482917" y="60960"/>
                    <a:pt x="486728" y="60008"/>
                  </a:cubicBezTo>
                  <a:cubicBezTo>
                    <a:pt x="488632" y="59055"/>
                    <a:pt x="490538" y="59055"/>
                    <a:pt x="492442" y="60960"/>
                  </a:cubicBezTo>
                  <a:cubicBezTo>
                    <a:pt x="494348" y="61913"/>
                    <a:pt x="496253" y="63818"/>
                    <a:pt x="497205" y="65723"/>
                  </a:cubicBezTo>
                  <a:cubicBezTo>
                    <a:pt x="499110" y="69533"/>
                    <a:pt x="499110" y="75248"/>
                    <a:pt x="499110" y="80963"/>
                  </a:cubicBezTo>
                  <a:cubicBezTo>
                    <a:pt x="498157" y="86678"/>
                    <a:pt x="497205" y="93345"/>
                    <a:pt x="495300" y="99060"/>
                  </a:cubicBezTo>
                  <a:lnTo>
                    <a:pt x="516255" y="104775"/>
                  </a:lnTo>
                  <a:cubicBezTo>
                    <a:pt x="519113" y="91440"/>
                    <a:pt x="519113" y="80010"/>
                    <a:pt x="515303" y="69533"/>
                  </a:cubicBezTo>
                  <a:cubicBezTo>
                    <a:pt x="512445" y="61913"/>
                    <a:pt x="506730" y="55245"/>
                    <a:pt x="498157" y="50483"/>
                  </a:cubicBezTo>
                  <a:cubicBezTo>
                    <a:pt x="489585" y="44768"/>
                    <a:pt x="481965" y="43815"/>
                    <a:pt x="476250" y="45720"/>
                  </a:cubicBezTo>
                  <a:cubicBezTo>
                    <a:pt x="473392" y="46673"/>
                    <a:pt x="470535" y="48578"/>
                    <a:pt x="467678" y="50483"/>
                  </a:cubicBezTo>
                  <a:cubicBezTo>
                    <a:pt x="464820" y="52388"/>
                    <a:pt x="461963" y="56198"/>
                    <a:pt x="459105" y="59055"/>
                  </a:cubicBezTo>
                  <a:lnTo>
                    <a:pt x="450532" y="34290"/>
                  </a:lnTo>
                  <a:cubicBezTo>
                    <a:pt x="470535" y="27623"/>
                    <a:pt x="490538" y="21908"/>
                    <a:pt x="511492" y="16193"/>
                  </a:cubicBezTo>
                  <a:lnTo>
                    <a:pt x="506730" y="12383"/>
                  </a:lnTo>
                  <a:lnTo>
                    <a:pt x="506730" y="12383"/>
                  </a:lnTo>
                  <a:lnTo>
                    <a:pt x="505778" y="11430"/>
                  </a:lnTo>
                  <a:lnTo>
                    <a:pt x="493395" y="0"/>
                  </a:lnTo>
                  <a:cubicBezTo>
                    <a:pt x="295275" y="52388"/>
                    <a:pt x="122873" y="168593"/>
                    <a:pt x="0" y="325755"/>
                  </a:cubicBezTo>
                  <a:lnTo>
                    <a:pt x="20955" y="331470"/>
                  </a:lnTo>
                  <a:cubicBezTo>
                    <a:pt x="40957" y="306705"/>
                    <a:pt x="61913" y="282893"/>
                    <a:pt x="83820" y="260985"/>
                  </a:cubicBezTo>
                  <a:close/>
                  <a:moveTo>
                    <a:pt x="436245" y="93345"/>
                  </a:moveTo>
                  <a:cubicBezTo>
                    <a:pt x="432435" y="97155"/>
                    <a:pt x="427673" y="100013"/>
                    <a:pt x="423863" y="101918"/>
                  </a:cubicBezTo>
                  <a:cubicBezTo>
                    <a:pt x="421005" y="102870"/>
                    <a:pt x="418148" y="102870"/>
                    <a:pt x="416242" y="101918"/>
                  </a:cubicBezTo>
                  <a:cubicBezTo>
                    <a:pt x="413385" y="100965"/>
                    <a:pt x="412432" y="99060"/>
                    <a:pt x="411480" y="97155"/>
                  </a:cubicBezTo>
                  <a:cubicBezTo>
                    <a:pt x="409575" y="92393"/>
                    <a:pt x="410528" y="88583"/>
                    <a:pt x="412432" y="84773"/>
                  </a:cubicBezTo>
                  <a:cubicBezTo>
                    <a:pt x="414338" y="80010"/>
                    <a:pt x="417195" y="77153"/>
                    <a:pt x="421957" y="76200"/>
                  </a:cubicBezTo>
                  <a:cubicBezTo>
                    <a:pt x="425767" y="75248"/>
                    <a:pt x="429578" y="74295"/>
                    <a:pt x="434340" y="75248"/>
                  </a:cubicBezTo>
                  <a:cubicBezTo>
                    <a:pt x="439103" y="75248"/>
                    <a:pt x="443865" y="77153"/>
                    <a:pt x="447675" y="79058"/>
                  </a:cubicBezTo>
                  <a:cubicBezTo>
                    <a:pt x="443865" y="83820"/>
                    <a:pt x="440055" y="89535"/>
                    <a:pt x="436245" y="93345"/>
                  </a:cubicBezTo>
                  <a:close/>
                  <a:moveTo>
                    <a:pt x="115252" y="231458"/>
                  </a:moveTo>
                  <a:lnTo>
                    <a:pt x="140970" y="258127"/>
                  </a:lnTo>
                  <a:cubicBezTo>
                    <a:pt x="140017" y="265748"/>
                    <a:pt x="138113" y="272415"/>
                    <a:pt x="136207" y="278130"/>
                  </a:cubicBezTo>
                  <a:cubicBezTo>
                    <a:pt x="134302" y="283845"/>
                    <a:pt x="131445" y="287655"/>
                    <a:pt x="128588" y="291465"/>
                  </a:cubicBezTo>
                  <a:cubicBezTo>
                    <a:pt x="125730" y="294323"/>
                    <a:pt x="121920" y="296228"/>
                    <a:pt x="118110" y="297180"/>
                  </a:cubicBezTo>
                  <a:cubicBezTo>
                    <a:pt x="114300" y="298133"/>
                    <a:pt x="110490" y="298133"/>
                    <a:pt x="106680" y="297180"/>
                  </a:cubicBezTo>
                  <a:cubicBezTo>
                    <a:pt x="106680" y="297180"/>
                    <a:pt x="105727" y="296228"/>
                    <a:pt x="105727" y="296228"/>
                  </a:cubicBezTo>
                  <a:cubicBezTo>
                    <a:pt x="105727" y="295275"/>
                    <a:pt x="105727" y="295275"/>
                    <a:pt x="105727" y="295275"/>
                  </a:cubicBezTo>
                  <a:cubicBezTo>
                    <a:pt x="110490" y="288608"/>
                    <a:pt x="113348" y="282893"/>
                    <a:pt x="115252" y="277178"/>
                  </a:cubicBezTo>
                  <a:cubicBezTo>
                    <a:pt x="117157" y="271463"/>
                    <a:pt x="116205" y="266700"/>
                    <a:pt x="114300" y="264795"/>
                  </a:cubicBezTo>
                  <a:cubicBezTo>
                    <a:pt x="112395" y="262890"/>
                    <a:pt x="109538" y="260985"/>
                    <a:pt x="104775" y="259080"/>
                  </a:cubicBezTo>
                  <a:cubicBezTo>
                    <a:pt x="100965" y="258127"/>
                    <a:pt x="96202" y="257175"/>
                    <a:pt x="91440" y="256223"/>
                  </a:cubicBezTo>
                  <a:cubicBezTo>
                    <a:pt x="98107" y="246698"/>
                    <a:pt x="106680" y="239077"/>
                    <a:pt x="115252" y="23145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1">
              <a:extLst>
                <a:ext uri="{FF2B5EF4-FFF2-40B4-BE49-F238E27FC236}">
                  <a16:creationId xmlns:a16="http://schemas.microsoft.com/office/drawing/2014/main" id="{1915DEA9-3745-1555-4B81-CE7892E12756}"/>
                </a:ext>
              </a:extLst>
            </p:cNvPr>
            <p:cNvSpPr/>
            <p:nvPr/>
          </p:nvSpPr>
          <p:spPr>
            <a:xfrm>
              <a:off x="5730239" y="2140743"/>
              <a:ext cx="72130" cy="40481"/>
            </a:xfrm>
            <a:custGeom>
              <a:avLst/>
              <a:gdLst/>
              <a:ahLst/>
              <a:cxnLst/>
              <a:rect l="l" t="t" r="r" b="b"/>
              <a:pathLst>
                <a:path w="72130" h="40481" extrusionOk="0">
                  <a:moveTo>
                    <a:pt x="22860" y="17621"/>
                  </a:moveTo>
                  <a:cubicBezTo>
                    <a:pt x="25718" y="16669"/>
                    <a:pt x="29527" y="16669"/>
                    <a:pt x="32385" y="16669"/>
                  </a:cubicBezTo>
                  <a:cubicBezTo>
                    <a:pt x="35243" y="16669"/>
                    <a:pt x="38100" y="17621"/>
                    <a:pt x="40958" y="19526"/>
                  </a:cubicBezTo>
                  <a:lnTo>
                    <a:pt x="69533" y="40481"/>
                  </a:lnTo>
                  <a:cubicBezTo>
                    <a:pt x="75248" y="38576"/>
                    <a:pt x="71438" y="32861"/>
                    <a:pt x="59055" y="22384"/>
                  </a:cubicBezTo>
                  <a:cubicBezTo>
                    <a:pt x="52388" y="16669"/>
                    <a:pt x="48577" y="13811"/>
                    <a:pt x="45720" y="11906"/>
                  </a:cubicBezTo>
                  <a:cubicBezTo>
                    <a:pt x="40005" y="7144"/>
                    <a:pt x="33338" y="3334"/>
                    <a:pt x="25718" y="1429"/>
                  </a:cubicBezTo>
                  <a:cubicBezTo>
                    <a:pt x="19050" y="-476"/>
                    <a:pt x="12383" y="-476"/>
                    <a:pt x="7620" y="1429"/>
                  </a:cubicBezTo>
                  <a:cubicBezTo>
                    <a:pt x="4763" y="2381"/>
                    <a:pt x="1905" y="4286"/>
                    <a:pt x="0" y="5239"/>
                  </a:cubicBezTo>
                  <a:lnTo>
                    <a:pt x="14288" y="21431"/>
                  </a:lnTo>
                  <a:cubicBezTo>
                    <a:pt x="17145" y="20479"/>
                    <a:pt x="20002" y="18574"/>
                    <a:pt x="22860" y="176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1">
              <a:extLst>
                <a:ext uri="{FF2B5EF4-FFF2-40B4-BE49-F238E27FC236}">
                  <a16:creationId xmlns:a16="http://schemas.microsoft.com/office/drawing/2014/main" id="{9C32787F-BE22-F0DF-A4A1-4E7131566807}"/>
                </a:ext>
              </a:extLst>
            </p:cNvPr>
            <p:cNvSpPr/>
            <p:nvPr/>
          </p:nvSpPr>
          <p:spPr>
            <a:xfrm>
              <a:off x="6128204" y="2241841"/>
              <a:ext cx="60187" cy="55030"/>
            </a:xfrm>
            <a:custGeom>
              <a:avLst/>
              <a:gdLst/>
              <a:ahLst/>
              <a:cxnLst/>
              <a:rect l="l" t="t" r="r" b="b"/>
              <a:pathLst>
                <a:path w="60187" h="55030" extrusionOk="0">
                  <a:moveTo>
                    <a:pt x="19230" y="17489"/>
                  </a:moveTo>
                  <a:cubicBezTo>
                    <a:pt x="23041" y="15584"/>
                    <a:pt x="27803" y="14631"/>
                    <a:pt x="32566" y="14631"/>
                  </a:cubicBezTo>
                  <a:lnTo>
                    <a:pt x="43996" y="15584"/>
                  </a:lnTo>
                  <a:lnTo>
                    <a:pt x="36375" y="1296"/>
                  </a:lnTo>
                  <a:lnTo>
                    <a:pt x="25898" y="344"/>
                  </a:lnTo>
                  <a:cubicBezTo>
                    <a:pt x="19230" y="-609"/>
                    <a:pt x="13516" y="344"/>
                    <a:pt x="8753" y="4154"/>
                  </a:cubicBezTo>
                  <a:cubicBezTo>
                    <a:pt x="3991" y="7011"/>
                    <a:pt x="1133" y="10821"/>
                    <a:pt x="180" y="16536"/>
                  </a:cubicBezTo>
                  <a:cubicBezTo>
                    <a:pt x="-772" y="25109"/>
                    <a:pt x="2086" y="33681"/>
                    <a:pt x="7800" y="41301"/>
                  </a:cubicBezTo>
                  <a:cubicBezTo>
                    <a:pt x="14468" y="48921"/>
                    <a:pt x="22088" y="53684"/>
                    <a:pt x="30661" y="54636"/>
                  </a:cubicBezTo>
                  <a:cubicBezTo>
                    <a:pt x="36375" y="55589"/>
                    <a:pt x="42091" y="54636"/>
                    <a:pt x="46853" y="53684"/>
                  </a:cubicBezTo>
                  <a:cubicBezTo>
                    <a:pt x="51616" y="52731"/>
                    <a:pt x="56378" y="50826"/>
                    <a:pt x="60188" y="47969"/>
                  </a:cubicBezTo>
                  <a:lnTo>
                    <a:pt x="52568" y="31776"/>
                  </a:lnTo>
                  <a:cubicBezTo>
                    <a:pt x="47805" y="34634"/>
                    <a:pt x="43043" y="37491"/>
                    <a:pt x="37328" y="39396"/>
                  </a:cubicBezTo>
                  <a:cubicBezTo>
                    <a:pt x="31613" y="41301"/>
                    <a:pt x="26850" y="41301"/>
                    <a:pt x="22088" y="41301"/>
                  </a:cubicBezTo>
                  <a:cubicBezTo>
                    <a:pt x="19230" y="41301"/>
                    <a:pt x="16373" y="39396"/>
                    <a:pt x="14468" y="36539"/>
                  </a:cubicBezTo>
                  <a:cubicBezTo>
                    <a:pt x="12563" y="33681"/>
                    <a:pt x="11611" y="30824"/>
                    <a:pt x="11611" y="27014"/>
                  </a:cubicBezTo>
                  <a:cubicBezTo>
                    <a:pt x="12563" y="23204"/>
                    <a:pt x="15421" y="20346"/>
                    <a:pt x="19230" y="1748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1">
              <a:extLst>
                <a:ext uri="{FF2B5EF4-FFF2-40B4-BE49-F238E27FC236}">
                  <a16:creationId xmlns:a16="http://schemas.microsoft.com/office/drawing/2014/main" id="{17C3C525-B24D-7D10-39EB-7844D63BE680}"/>
                </a:ext>
              </a:extLst>
            </p:cNvPr>
            <p:cNvSpPr/>
            <p:nvPr/>
          </p:nvSpPr>
          <p:spPr>
            <a:xfrm>
              <a:off x="6304222" y="2196426"/>
              <a:ext cx="62287" cy="78143"/>
            </a:xfrm>
            <a:custGeom>
              <a:avLst/>
              <a:gdLst/>
              <a:ahLst/>
              <a:cxnLst/>
              <a:rect l="l" t="t" r="r" b="b"/>
              <a:pathLst>
                <a:path w="62287" h="78143" extrusionOk="0">
                  <a:moveTo>
                    <a:pt x="23235" y="22899"/>
                  </a:moveTo>
                  <a:cubicBezTo>
                    <a:pt x="27045" y="20041"/>
                    <a:pt x="31808" y="19089"/>
                    <a:pt x="36570" y="20994"/>
                  </a:cubicBezTo>
                  <a:lnTo>
                    <a:pt x="57525" y="26709"/>
                  </a:lnTo>
                  <a:lnTo>
                    <a:pt x="62288" y="9564"/>
                  </a:lnTo>
                  <a:lnTo>
                    <a:pt x="30855" y="991"/>
                  </a:lnTo>
                  <a:cubicBezTo>
                    <a:pt x="24188" y="-914"/>
                    <a:pt x="18473" y="39"/>
                    <a:pt x="12758" y="2896"/>
                  </a:cubicBezTo>
                  <a:cubicBezTo>
                    <a:pt x="7043" y="5754"/>
                    <a:pt x="3233" y="10516"/>
                    <a:pt x="1328" y="16231"/>
                  </a:cubicBezTo>
                  <a:cubicBezTo>
                    <a:pt x="-577" y="23851"/>
                    <a:pt x="-577" y="33376"/>
                    <a:pt x="2280" y="43854"/>
                  </a:cubicBezTo>
                  <a:cubicBezTo>
                    <a:pt x="5138" y="54331"/>
                    <a:pt x="9900" y="65761"/>
                    <a:pt x="16568" y="78144"/>
                  </a:cubicBezTo>
                  <a:lnTo>
                    <a:pt x="24188" y="75286"/>
                  </a:lnTo>
                  <a:cubicBezTo>
                    <a:pt x="20378" y="67666"/>
                    <a:pt x="17520" y="60046"/>
                    <a:pt x="16568" y="52426"/>
                  </a:cubicBezTo>
                  <a:cubicBezTo>
                    <a:pt x="15615" y="44806"/>
                    <a:pt x="15615" y="39091"/>
                    <a:pt x="16568" y="33376"/>
                  </a:cubicBezTo>
                  <a:cubicBezTo>
                    <a:pt x="16568" y="29566"/>
                    <a:pt x="19425" y="25756"/>
                    <a:pt x="23235" y="2289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1">
              <a:extLst>
                <a:ext uri="{FF2B5EF4-FFF2-40B4-BE49-F238E27FC236}">
                  <a16:creationId xmlns:a16="http://schemas.microsoft.com/office/drawing/2014/main" id="{FC778C67-280C-C0F3-DB16-1A860C604E4B}"/>
                </a:ext>
              </a:extLst>
            </p:cNvPr>
            <p:cNvSpPr/>
            <p:nvPr/>
          </p:nvSpPr>
          <p:spPr>
            <a:xfrm>
              <a:off x="6667142" y="2388357"/>
              <a:ext cx="87539" cy="98620"/>
            </a:xfrm>
            <a:custGeom>
              <a:avLst/>
              <a:gdLst/>
              <a:ahLst/>
              <a:cxnLst/>
              <a:rect l="l" t="t" r="r" b="b"/>
              <a:pathLst>
                <a:path w="87539" h="98620" extrusionOk="0">
                  <a:moveTo>
                    <a:pt x="52745" y="513"/>
                  </a:moveTo>
                  <a:cubicBezTo>
                    <a:pt x="45125" y="2418"/>
                    <a:pt x="41315" y="7180"/>
                    <a:pt x="39410" y="17658"/>
                  </a:cubicBezTo>
                  <a:cubicBezTo>
                    <a:pt x="37505" y="28135"/>
                    <a:pt x="38457" y="40518"/>
                    <a:pt x="43220" y="52900"/>
                  </a:cubicBezTo>
                  <a:cubicBezTo>
                    <a:pt x="34647" y="55758"/>
                    <a:pt x="26075" y="54805"/>
                    <a:pt x="18455" y="51948"/>
                  </a:cubicBezTo>
                  <a:cubicBezTo>
                    <a:pt x="20360" y="49090"/>
                    <a:pt x="20360" y="46233"/>
                    <a:pt x="20360" y="44328"/>
                  </a:cubicBezTo>
                  <a:cubicBezTo>
                    <a:pt x="20360" y="41470"/>
                    <a:pt x="20360" y="39565"/>
                    <a:pt x="19407" y="38613"/>
                  </a:cubicBezTo>
                  <a:cubicBezTo>
                    <a:pt x="17502" y="36708"/>
                    <a:pt x="14645" y="35755"/>
                    <a:pt x="11787" y="35755"/>
                  </a:cubicBezTo>
                  <a:cubicBezTo>
                    <a:pt x="8930" y="36708"/>
                    <a:pt x="5120" y="37660"/>
                    <a:pt x="3215" y="40518"/>
                  </a:cubicBezTo>
                  <a:cubicBezTo>
                    <a:pt x="357" y="43375"/>
                    <a:pt x="-595" y="47185"/>
                    <a:pt x="357" y="51948"/>
                  </a:cubicBezTo>
                  <a:cubicBezTo>
                    <a:pt x="1310" y="56710"/>
                    <a:pt x="4167" y="60520"/>
                    <a:pt x="7977" y="64330"/>
                  </a:cubicBezTo>
                  <a:lnTo>
                    <a:pt x="1310" y="95763"/>
                  </a:lnTo>
                  <a:lnTo>
                    <a:pt x="12740" y="98620"/>
                  </a:lnTo>
                  <a:lnTo>
                    <a:pt x="13692" y="67188"/>
                  </a:lnTo>
                  <a:cubicBezTo>
                    <a:pt x="27027" y="70998"/>
                    <a:pt x="39410" y="71950"/>
                    <a:pt x="50840" y="70045"/>
                  </a:cubicBezTo>
                  <a:cubicBezTo>
                    <a:pt x="62270" y="69093"/>
                    <a:pt x="70842" y="65283"/>
                    <a:pt x="76557" y="58615"/>
                  </a:cubicBezTo>
                  <a:cubicBezTo>
                    <a:pt x="87987" y="46233"/>
                    <a:pt x="93702" y="23373"/>
                    <a:pt x="77510" y="5275"/>
                  </a:cubicBezTo>
                  <a:cubicBezTo>
                    <a:pt x="72747" y="2418"/>
                    <a:pt x="65127" y="-1392"/>
                    <a:pt x="52745" y="513"/>
                  </a:cubicBezTo>
                  <a:close/>
                  <a:moveTo>
                    <a:pt x="70842" y="29088"/>
                  </a:moveTo>
                  <a:cubicBezTo>
                    <a:pt x="69890" y="33850"/>
                    <a:pt x="67985" y="37660"/>
                    <a:pt x="65127" y="41470"/>
                  </a:cubicBezTo>
                  <a:cubicBezTo>
                    <a:pt x="62270" y="44328"/>
                    <a:pt x="59412" y="47185"/>
                    <a:pt x="56555" y="48138"/>
                  </a:cubicBezTo>
                  <a:cubicBezTo>
                    <a:pt x="53697" y="50043"/>
                    <a:pt x="51792" y="50995"/>
                    <a:pt x="49887" y="50995"/>
                  </a:cubicBezTo>
                  <a:cubicBezTo>
                    <a:pt x="47982" y="44328"/>
                    <a:pt x="47982" y="37660"/>
                    <a:pt x="47982" y="32898"/>
                  </a:cubicBezTo>
                  <a:cubicBezTo>
                    <a:pt x="47982" y="27183"/>
                    <a:pt x="49887" y="23373"/>
                    <a:pt x="51792" y="21468"/>
                  </a:cubicBezTo>
                  <a:cubicBezTo>
                    <a:pt x="54650" y="18610"/>
                    <a:pt x="57507" y="16705"/>
                    <a:pt x="60365" y="16705"/>
                  </a:cubicBezTo>
                  <a:cubicBezTo>
                    <a:pt x="63222" y="15753"/>
                    <a:pt x="66080" y="16705"/>
                    <a:pt x="67985" y="18610"/>
                  </a:cubicBezTo>
                  <a:cubicBezTo>
                    <a:pt x="69890" y="21468"/>
                    <a:pt x="70842" y="25278"/>
                    <a:pt x="70842" y="2908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1">
              <a:extLst>
                <a:ext uri="{FF2B5EF4-FFF2-40B4-BE49-F238E27FC236}">
                  <a16:creationId xmlns:a16="http://schemas.microsoft.com/office/drawing/2014/main" id="{D8B6A1EB-7DB3-D392-5FE4-B879CBF74872}"/>
                </a:ext>
              </a:extLst>
            </p:cNvPr>
            <p:cNvSpPr/>
            <p:nvPr/>
          </p:nvSpPr>
          <p:spPr>
            <a:xfrm>
              <a:off x="6644397" y="2477452"/>
              <a:ext cx="71922" cy="76930"/>
            </a:xfrm>
            <a:custGeom>
              <a:avLst/>
              <a:gdLst/>
              <a:ahLst/>
              <a:cxnLst/>
              <a:rect l="l" t="t" r="r" b="b"/>
              <a:pathLst>
                <a:path w="71922" h="76930" extrusionOk="0">
                  <a:moveTo>
                    <a:pt x="47868" y="60008"/>
                  </a:moveTo>
                  <a:cubicBezTo>
                    <a:pt x="41200" y="59055"/>
                    <a:pt x="36438" y="56198"/>
                    <a:pt x="31675" y="50483"/>
                  </a:cubicBezTo>
                  <a:cubicBezTo>
                    <a:pt x="24055" y="40958"/>
                    <a:pt x="17388" y="32385"/>
                    <a:pt x="13578" y="23813"/>
                  </a:cubicBezTo>
                  <a:cubicBezTo>
                    <a:pt x="9768" y="15240"/>
                    <a:pt x="7863" y="7620"/>
                    <a:pt x="7863" y="952"/>
                  </a:cubicBezTo>
                  <a:lnTo>
                    <a:pt x="243" y="0"/>
                  </a:lnTo>
                  <a:cubicBezTo>
                    <a:pt x="-710" y="10477"/>
                    <a:pt x="1195" y="20955"/>
                    <a:pt x="5005" y="32385"/>
                  </a:cubicBezTo>
                  <a:cubicBezTo>
                    <a:pt x="8815" y="43815"/>
                    <a:pt x="15483" y="54293"/>
                    <a:pt x="23103" y="63818"/>
                  </a:cubicBezTo>
                  <a:cubicBezTo>
                    <a:pt x="28818" y="70485"/>
                    <a:pt x="36438" y="75248"/>
                    <a:pt x="44058" y="76200"/>
                  </a:cubicBezTo>
                  <a:cubicBezTo>
                    <a:pt x="51678" y="78105"/>
                    <a:pt x="58345" y="76200"/>
                    <a:pt x="64060" y="71438"/>
                  </a:cubicBezTo>
                  <a:cubicBezTo>
                    <a:pt x="68823" y="67627"/>
                    <a:pt x="71680" y="60960"/>
                    <a:pt x="71680" y="52388"/>
                  </a:cubicBezTo>
                  <a:cubicBezTo>
                    <a:pt x="72633" y="43815"/>
                    <a:pt x="70728" y="37148"/>
                    <a:pt x="66918" y="32385"/>
                  </a:cubicBezTo>
                  <a:cubicBezTo>
                    <a:pt x="65013" y="29527"/>
                    <a:pt x="62155" y="27623"/>
                    <a:pt x="58345" y="26670"/>
                  </a:cubicBezTo>
                  <a:cubicBezTo>
                    <a:pt x="54535" y="24765"/>
                    <a:pt x="50725" y="23813"/>
                    <a:pt x="45963" y="23813"/>
                  </a:cubicBezTo>
                  <a:lnTo>
                    <a:pt x="45010" y="41910"/>
                  </a:lnTo>
                  <a:cubicBezTo>
                    <a:pt x="48820" y="41910"/>
                    <a:pt x="51678" y="41910"/>
                    <a:pt x="55488" y="42863"/>
                  </a:cubicBezTo>
                  <a:cubicBezTo>
                    <a:pt x="59298" y="43815"/>
                    <a:pt x="61203" y="44768"/>
                    <a:pt x="63108" y="46673"/>
                  </a:cubicBezTo>
                  <a:cubicBezTo>
                    <a:pt x="65013" y="48577"/>
                    <a:pt x="65013" y="49530"/>
                    <a:pt x="65013" y="51435"/>
                  </a:cubicBezTo>
                  <a:cubicBezTo>
                    <a:pt x="65013" y="53340"/>
                    <a:pt x="65013" y="55245"/>
                    <a:pt x="63108" y="56198"/>
                  </a:cubicBezTo>
                  <a:cubicBezTo>
                    <a:pt x="59298" y="60008"/>
                    <a:pt x="54535" y="60960"/>
                    <a:pt x="47868" y="60008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1">
              <a:extLst>
                <a:ext uri="{FF2B5EF4-FFF2-40B4-BE49-F238E27FC236}">
                  <a16:creationId xmlns:a16="http://schemas.microsoft.com/office/drawing/2014/main" id="{345CE765-563E-6973-75F3-6C97C78C19B2}"/>
                </a:ext>
              </a:extLst>
            </p:cNvPr>
            <p:cNvSpPr/>
            <p:nvPr/>
          </p:nvSpPr>
          <p:spPr>
            <a:xfrm>
              <a:off x="5945504" y="2138362"/>
              <a:ext cx="782002" cy="306704"/>
            </a:xfrm>
            <a:custGeom>
              <a:avLst/>
              <a:gdLst/>
              <a:ahLst/>
              <a:cxnLst/>
              <a:rect l="l" t="t" r="r" b="b"/>
              <a:pathLst>
                <a:path w="782002" h="306704" extrusionOk="0">
                  <a:moveTo>
                    <a:pt x="26670" y="97155"/>
                  </a:moveTo>
                  <a:cubicBezTo>
                    <a:pt x="37148" y="103823"/>
                    <a:pt x="46673" y="107632"/>
                    <a:pt x="56198" y="106680"/>
                  </a:cubicBezTo>
                  <a:cubicBezTo>
                    <a:pt x="62865" y="105727"/>
                    <a:pt x="68580" y="102870"/>
                    <a:pt x="73342" y="97155"/>
                  </a:cubicBezTo>
                  <a:cubicBezTo>
                    <a:pt x="78105" y="91440"/>
                    <a:pt x="80010" y="84773"/>
                    <a:pt x="79058" y="77152"/>
                  </a:cubicBezTo>
                  <a:cubicBezTo>
                    <a:pt x="79058" y="74295"/>
                    <a:pt x="78105" y="71438"/>
                    <a:pt x="77153" y="68580"/>
                  </a:cubicBezTo>
                  <a:cubicBezTo>
                    <a:pt x="76200" y="65723"/>
                    <a:pt x="74295" y="63818"/>
                    <a:pt x="72390" y="60960"/>
                  </a:cubicBezTo>
                  <a:cubicBezTo>
                    <a:pt x="77153" y="63818"/>
                    <a:pt x="80963" y="65723"/>
                    <a:pt x="84773" y="67627"/>
                  </a:cubicBezTo>
                  <a:cubicBezTo>
                    <a:pt x="88583" y="69532"/>
                    <a:pt x="92392" y="69532"/>
                    <a:pt x="96203" y="69532"/>
                  </a:cubicBezTo>
                  <a:cubicBezTo>
                    <a:pt x="100013" y="68580"/>
                    <a:pt x="102870" y="67627"/>
                    <a:pt x="104775" y="66675"/>
                  </a:cubicBezTo>
                  <a:lnTo>
                    <a:pt x="107633" y="98107"/>
                  </a:lnTo>
                  <a:lnTo>
                    <a:pt x="128588" y="107632"/>
                  </a:lnTo>
                  <a:lnTo>
                    <a:pt x="120015" y="15240"/>
                  </a:lnTo>
                  <a:cubicBezTo>
                    <a:pt x="132398" y="14288"/>
                    <a:pt x="143828" y="14288"/>
                    <a:pt x="156210" y="14288"/>
                  </a:cubicBezTo>
                  <a:cubicBezTo>
                    <a:pt x="158115" y="14288"/>
                    <a:pt x="160020" y="14288"/>
                    <a:pt x="161925" y="14288"/>
                  </a:cubicBezTo>
                  <a:lnTo>
                    <a:pt x="160020" y="51435"/>
                  </a:lnTo>
                  <a:lnTo>
                    <a:pt x="153353" y="51435"/>
                  </a:lnTo>
                  <a:cubicBezTo>
                    <a:pt x="151448" y="51435"/>
                    <a:pt x="150495" y="51435"/>
                    <a:pt x="149542" y="53340"/>
                  </a:cubicBezTo>
                  <a:cubicBezTo>
                    <a:pt x="148590" y="54293"/>
                    <a:pt x="147638" y="55245"/>
                    <a:pt x="147638" y="57150"/>
                  </a:cubicBezTo>
                  <a:cubicBezTo>
                    <a:pt x="147638" y="60960"/>
                    <a:pt x="151448" y="66675"/>
                    <a:pt x="158115" y="74295"/>
                  </a:cubicBezTo>
                  <a:cubicBezTo>
                    <a:pt x="165735" y="81915"/>
                    <a:pt x="170498" y="86677"/>
                    <a:pt x="174308" y="86677"/>
                  </a:cubicBezTo>
                  <a:cubicBezTo>
                    <a:pt x="175260" y="86677"/>
                    <a:pt x="176213" y="85725"/>
                    <a:pt x="177165" y="84773"/>
                  </a:cubicBezTo>
                  <a:cubicBezTo>
                    <a:pt x="178117" y="82868"/>
                    <a:pt x="179070" y="81915"/>
                    <a:pt x="179070" y="80010"/>
                  </a:cubicBezTo>
                  <a:lnTo>
                    <a:pt x="179070" y="71438"/>
                  </a:lnTo>
                  <a:lnTo>
                    <a:pt x="212408" y="73343"/>
                  </a:lnTo>
                  <a:lnTo>
                    <a:pt x="211455" y="98107"/>
                  </a:lnTo>
                  <a:lnTo>
                    <a:pt x="231458" y="112395"/>
                  </a:lnTo>
                  <a:lnTo>
                    <a:pt x="236220" y="19050"/>
                  </a:lnTo>
                  <a:cubicBezTo>
                    <a:pt x="264795" y="21907"/>
                    <a:pt x="292417" y="25718"/>
                    <a:pt x="320040" y="30480"/>
                  </a:cubicBezTo>
                  <a:lnTo>
                    <a:pt x="317183" y="45720"/>
                  </a:lnTo>
                  <a:lnTo>
                    <a:pt x="288608" y="40957"/>
                  </a:lnTo>
                  <a:cubicBezTo>
                    <a:pt x="281940" y="40005"/>
                    <a:pt x="275273" y="40957"/>
                    <a:pt x="269558" y="44768"/>
                  </a:cubicBezTo>
                  <a:cubicBezTo>
                    <a:pt x="263842" y="48577"/>
                    <a:pt x="260985" y="53340"/>
                    <a:pt x="260033" y="59055"/>
                  </a:cubicBezTo>
                  <a:cubicBezTo>
                    <a:pt x="258128" y="67627"/>
                    <a:pt x="259080" y="77152"/>
                    <a:pt x="262890" y="87630"/>
                  </a:cubicBezTo>
                  <a:cubicBezTo>
                    <a:pt x="265748" y="98107"/>
                    <a:pt x="271463" y="108585"/>
                    <a:pt x="278130" y="119063"/>
                  </a:cubicBezTo>
                  <a:lnTo>
                    <a:pt x="285750" y="116205"/>
                  </a:lnTo>
                  <a:cubicBezTo>
                    <a:pt x="280988" y="109538"/>
                    <a:pt x="277178" y="102870"/>
                    <a:pt x="275273" y="96202"/>
                  </a:cubicBezTo>
                  <a:cubicBezTo>
                    <a:pt x="273367" y="88582"/>
                    <a:pt x="273367" y="81915"/>
                    <a:pt x="274320" y="75248"/>
                  </a:cubicBezTo>
                  <a:cubicBezTo>
                    <a:pt x="275273" y="70485"/>
                    <a:pt x="277178" y="66675"/>
                    <a:pt x="281940" y="63818"/>
                  </a:cubicBezTo>
                  <a:cubicBezTo>
                    <a:pt x="285750" y="60960"/>
                    <a:pt x="290513" y="60007"/>
                    <a:pt x="295275" y="60960"/>
                  </a:cubicBezTo>
                  <a:lnTo>
                    <a:pt x="315278" y="64770"/>
                  </a:lnTo>
                  <a:lnTo>
                    <a:pt x="307658" y="111443"/>
                  </a:lnTo>
                  <a:lnTo>
                    <a:pt x="325755" y="128588"/>
                  </a:lnTo>
                  <a:lnTo>
                    <a:pt x="340995" y="36195"/>
                  </a:lnTo>
                  <a:cubicBezTo>
                    <a:pt x="393383" y="46673"/>
                    <a:pt x="444817" y="61913"/>
                    <a:pt x="494348" y="81915"/>
                  </a:cubicBezTo>
                  <a:lnTo>
                    <a:pt x="483870" y="109538"/>
                  </a:lnTo>
                  <a:cubicBezTo>
                    <a:pt x="481013" y="101918"/>
                    <a:pt x="477203" y="95250"/>
                    <a:pt x="472440" y="89535"/>
                  </a:cubicBezTo>
                  <a:cubicBezTo>
                    <a:pt x="467678" y="83820"/>
                    <a:pt x="461963" y="80010"/>
                    <a:pt x="457200" y="78105"/>
                  </a:cubicBezTo>
                  <a:cubicBezTo>
                    <a:pt x="448628" y="75248"/>
                    <a:pt x="441008" y="74295"/>
                    <a:pt x="433388" y="77152"/>
                  </a:cubicBezTo>
                  <a:cubicBezTo>
                    <a:pt x="425767" y="80010"/>
                    <a:pt x="421005" y="84773"/>
                    <a:pt x="418148" y="91440"/>
                  </a:cubicBezTo>
                  <a:cubicBezTo>
                    <a:pt x="415290" y="100013"/>
                    <a:pt x="416242" y="109538"/>
                    <a:pt x="421958" y="120968"/>
                  </a:cubicBezTo>
                  <a:cubicBezTo>
                    <a:pt x="427673" y="132398"/>
                    <a:pt x="434340" y="140018"/>
                    <a:pt x="441960" y="142875"/>
                  </a:cubicBezTo>
                  <a:cubicBezTo>
                    <a:pt x="446723" y="144780"/>
                    <a:pt x="451485" y="144780"/>
                    <a:pt x="456248" y="144780"/>
                  </a:cubicBezTo>
                  <a:cubicBezTo>
                    <a:pt x="461010" y="144780"/>
                    <a:pt x="466725" y="142875"/>
                    <a:pt x="471488" y="140970"/>
                  </a:cubicBezTo>
                  <a:lnTo>
                    <a:pt x="464820" y="158115"/>
                  </a:lnTo>
                  <a:lnTo>
                    <a:pt x="479108" y="178118"/>
                  </a:lnTo>
                  <a:lnTo>
                    <a:pt x="511492" y="90488"/>
                  </a:lnTo>
                  <a:cubicBezTo>
                    <a:pt x="523875" y="96202"/>
                    <a:pt x="537210" y="101918"/>
                    <a:pt x="549593" y="107632"/>
                  </a:cubicBezTo>
                  <a:lnTo>
                    <a:pt x="532448" y="140970"/>
                  </a:lnTo>
                  <a:lnTo>
                    <a:pt x="526733" y="138113"/>
                  </a:lnTo>
                  <a:cubicBezTo>
                    <a:pt x="524828" y="137160"/>
                    <a:pt x="523875" y="137160"/>
                    <a:pt x="522923" y="138113"/>
                  </a:cubicBezTo>
                  <a:cubicBezTo>
                    <a:pt x="521017" y="138113"/>
                    <a:pt x="520065" y="139065"/>
                    <a:pt x="519113" y="140970"/>
                  </a:cubicBezTo>
                  <a:cubicBezTo>
                    <a:pt x="517208" y="143827"/>
                    <a:pt x="518160" y="150495"/>
                    <a:pt x="521970" y="160973"/>
                  </a:cubicBezTo>
                  <a:cubicBezTo>
                    <a:pt x="524828" y="171450"/>
                    <a:pt x="528638" y="177165"/>
                    <a:pt x="531495" y="179070"/>
                  </a:cubicBezTo>
                  <a:cubicBezTo>
                    <a:pt x="532448" y="180023"/>
                    <a:pt x="533400" y="180023"/>
                    <a:pt x="535305" y="179070"/>
                  </a:cubicBezTo>
                  <a:cubicBezTo>
                    <a:pt x="537210" y="178118"/>
                    <a:pt x="538163" y="177165"/>
                    <a:pt x="539115" y="175260"/>
                  </a:cubicBezTo>
                  <a:lnTo>
                    <a:pt x="542925" y="167640"/>
                  </a:lnTo>
                  <a:lnTo>
                    <a:pt x="572453" y="183833"/>
                  </a:lnTo>
                  <a:lnTo>
                    <a:pt x="561023" y="205740"/>
                  </a:lnTo>
                  <a:lnTo>
                    <a:pt x="572453" y="226695"/>
                  </a:lnTo>
                  <a:lnTo>
                    <a:pt x="616268" y="143827"/>
                  </a:lnTo>
                  <a:cubicBezTo>
                    <a:pt x="626745" y="150495"/>
                    <a:pt x="638175" y="156210"/>
                    <a:pt x="648653" y="162877"/>
                  </a:cubicBezTo>
                  <a:lnTo>
                    <a:pt x="604838" y="230505"/>
                  </a:lnTo>
                  <a:lnTo>
                    <a:pt x="614363" y="253365"/>
                  </a:lnTo>
                  <a:lnTo>
                    <a:pt x="665798" y="174308"/>
                  </a:lnTo>
                  <a:cubicBezTo>
                    <a:pt x="687705" y="189548"/>
                    <a:pt x="709613" y="204788"/>
                    <a:pt x="729615" y="221933"/>
                  </a:cubicBezTo>
                  <a:lnTo>
                    <a:pt x="711518" y="244793"/>
                  </a:lnTo>
                  <a:lnTo>
                    <a:pt x="676275" y="217170"/>
                  </a:lnTo>
                  <a:cubicBezTo>
                    <a:pt x="674370" y="215265"/>
                    <a:pt x="672465" y="215265"/>
                    <a:pt x="669608" y="215265"/>
                  </a:cubicBezTo>
                  <a:cubicBezTo>
                    <a:pt x="666750" y="215265"/>
                    <a:pt x="664845" y="216218"/>
                    <a:pt x="663893" y="218123"/>
                  </a:cubicBezTo>
                  <a:cubicBezTo>
                    <a:pt x="660083" y="222885"/>
                    <a:pt x="658178" y="228600"/>
                    <a:pt x="658178" y="236220"/>
                  </a:cubicBezTo>
                  <a:cubicBezTo>
                    <a:pt x="658178" y="243840"/>
                    <a:pt x="660083" y="249555"/>
                    <a:pt x="662940" y="251460"/>
                  </a:cubicBezTo>
                  <a:cubicBezTo>
                    <a:pt x="663893" y="252413"/>
                    <a:pt x="664845" y="252413"/>
                    <a:pt x="665798" y="252413"/>
                  </a:cubicBezTo>
                  <a:cubicBezTo>
                    <a:pt x="666750" y="252413"/>
                    <a:pt x="667703" y="252413"/>
                    <a:pt x="668655" y="250508"/>
                  </a:cubicBezTo>
                  <a:lnTo>
                    <a:pt x="673418" y="243840"/>
                  </a:lnTo>
                  <a:cubicBezTo>
                    <a:pt x="674370" y="242888"/>
                    <a:pt x="675323" y="241935"/>
                    <a:pt x="677228" y="241935"/>
                  </a:cubicBezTo>
                  <a:cubicBezTo>
                    <a:pt x="678180" y="240983"/>
                    <a:pt x="680085" y="241935"/>
                    <a:pt x="681038" y="241935"/>
                  </a:cubicBezTo>
                  <a:lnTo>
                    <a:pt x="700088" y="257175"/>
                  </a:lnTo>
                  <a:lnTo>
                    <a:pt x="678180" y="285750"/>
                  </a:lnTo>
                  <a:lnTo>
                    <a:pt x="686753" y="306705"/>
                  </a:lnTo>
                  <a:lnTo>
                    <a:pt x="743903" y="233363"/>
                  </a:lnTo>
                  <a:cubicBezTo>
                    <a:pt x="752475" y="240030"/>
                    <a:pt x="761048" y="247650"/>
                    <a:pt x="768668" y="255270"/>
                  </a:cubicBezTo>
                  <a:lnTo>
                    <a:pt x="782003" y="240983"/>
                  </a:lnTo>
                  <a:cubicBezTo>
                    <a:pt x="616268" y="91440"/>
                    <a:pt x="396240" y="0"/>
                    <a:pt x="155258" y="0"/>
                  </a:cubicBezTo>
                  <a:cubicBezTo>
                    <a:pt x="127635" y="0"/>
                    <a:pt x="100013" y="952"/>
                    <a:pt x="72390" y="3810"/>
                  </a:cubicBezTo>
                  <a:lnTo>
                    <a:pt x="84773" y="22860"/>
                  </a:lnTo>
                  <a:cubicBezTo>
                    <a:pt x="89535" y="22860"/>
                    <a:pt x="93345" y="21907"/>
                    <a:pt x="98108" y="21907"/>
                  </a:cubicBezTo>
                  <a:lnTo>
                    <a:pt x="100965" y="48577"/>
                  </a:lnTo>
                  <a:cubicBezTo>
                    <a:pt x="99060" y="51435"/>
                    <a:pt x="97155" y="53340"/>
                    <a:pt x="94298" y="55245"/>
                  </a:cubicBezTo>
                  <a:cubicBezTo>
                    <a:pt x="91440" y="57150"/>
                    <a:pt x="88583" y="58102"/>
                    <a:pt x="85725" y="58102"/>
                  </a:cubicBezTo>
                  <a:cubicBezTo>
                    <a:pt x="80010" y="59055"/>
                    <a:pt x="75248" y="59055"/>
                    <a:pt x="72390" y="58102"/>
                  </a:cubicBezTo>
                  <a:cubicBezTo>
                    <a:pt x="68580" y="58102"/>
                    <a:pt x="65723" y="57150"/>
                    <a:pt x="64770" y="56198"/>
                  </a:cubicBezTo>
                  <a:cubicBezTo>
                    <a:pt x="67628" y="53340"/>
                    <a:pt x="69533" y="50482"/>
                    <a:pt x="71438" y="46673"/>
                  </a:cubicBezTo>
                  <a:cubicBezTo>
                    <a:pt x="73342" y="42863"/>
                    <a:pt x="73342" y="39052"/>
                    <a:pt x="73342" y="36195"/>
                  </a:cubicBezTo>
                  <a:cubicBezTo>
                    <a:pt x="72390" y="28575"/>
                    <a:pt x="67628" y="22860"/>
                    <a:pt x="59055" y="16193"/>
                  </a:cubicBezTo>
                  <a:cubicBezTo>
                    <a:pt x="50483" y="10477"/>
                    <a:pt x="40958" y="7620"/>
                    <a:pt x="32385" y="8573"/>
                  </a:cubicBezTo>
                  <a:cubicBezTo>
                    <a:pt x="27623" y="8573"/>
                    <a:pt x="23813" y="10477"/>
                    <a:pt x="19050" y="13335"/>
                  </a:cubicBezTo>
                  <a:cubicBezTo>
                    <a:pt x="14288" y="15240"/>
                    <a:pt x="10478" y="19050"/>
                    <a:pt x="6667" y="22860"/>
                  </a:cubicBezTo>
                  <a:lnTo>
                    <a:pt x="18098" y="36195"/>
                  </a:lnTo>
                  <a:cubicBezTo>
                    <a:pt x="21908" y="32385"/>
                    <a:pt x="26670" y="28575"/>
                    <a:pt x="31433" y="25718"/>
                  </a:cubicBezTo>
                  <a:cubicBezTo>
                    <a:pt x="36195" y="22860"/>
                    <a:pt x="40958" y="21907"/>
                    <a:pt x="44767" y="20955"/>
                  </a:cubicBezTo>
                  <a:cubicBezTo>
                    <a:pt x="48578" y="20955"/>
                    <a:pt x="51435" y="20955"/>
                    <a:pt x="54292" y="22860"/>
                  </a:cubicBezTo>
                  <a:cubicBezTo>
                    <a:pt x="57150" y="24765"/>
                    <a:pt x="59055" y="27623"/>
                    <a:pt x="59055" y="30480"/>
                  </a:cubicBezTo>
                  <a:cubicBezTo>
                    <a:pt x="59055" y="35243"/>
                    <a:pt x="59055" y="40005"/>
                    <a:pt x="57150" y="43815"/>
                  </a:cubicBezTo>
                  <a:cubicBezTo>
                    <a:pt x="56198" y="47625"/>
                    <a:pt x="53340" y="49530"/>
                    <a:pt x="48578" y="50482"/>
                  </a:cubicBezTo>
                  <a:cubicBezTo>
                    <a:pt x="45720" y="49530"/>
                    <a:pt x="42863" y="50482"/>
                    <a:pt x="39053" y="50482"/>
                  </a:cubicBezTo>
                  <a:cubicBezTo>
                    <a:pt x="35242" y="51435"/>
                    <a:pt x="31433" y="53340"/>
                    <a:pt x="27623" y="55245"/>
                  </a:cubicBezTo>
                  <a:lnTo>
                    <a:pt x="37148" y="71438"/>
                  </a:lnTo>
                  <a:cubicBezTo>
                    <a:pt x="44767" y="69532"/>
                    <a:pt x="51435" y="66675"/>
                    <a:pt x="59055" y="60960"/>
                  </a:cubicBezTo>
                  <a:cubicBezTo>
                    <a:pt x="60960" y="61913"/>
                    <a:pt x="61913" y="63818"/>
                    <a:pt x="62865" y="65723"/>
                  </a:cubicBezTo>
                  <a:cubicBezTo>
                    <a:pt x="63817" y="66675"/>
                    <a:pt x="64770" y="69532"/>
                    <a:pt x="64770" y="71438"/>
                  </a:cubicBezTo>
                  <a:cubicBezTo>
                    <a:pt x="65723" y="77152"/>
                    <a:pt x="63817" y="81915"/>
                    <a:pt x="60960" y="86677"/>
                  </a:cubicBezTo>
                  <a:cubicBezTo>
                    <a:pt x="57150" y="91440"/>
                    <a:pt x="52388" y="93345"/>
                    <a:pt x="46673" y="94298"/>
                  </a:cubicBezTo>
                  <a:cubicBezTo>
                    <a:pt x="40005" y="95250"/>
                    <a:pt x="32385" y="93345"/>
                    <a:pt x="25717" y="88582"/>
                  </a:cubicBezTo>
                  <a:cubicBezTo>
                    <a:pt x="18098" y="83820"/>
                    <a:pt x="12383" y="77152"/>
                    <a:pt x="6667" y="68580"/>
                  </a:cubicBezTo>
                  <a:lnTo>
                    <a:pt x="0" y="73343"/>
                  </a:lnTo>
                  <a:cubicBezTo>
                    <a:pt x="7620" y="80010"/>
                    <a:pt x="16192" y="89535"/>
                    <a:pt x="26670" y="97155"/>
                  </a:cubicBezTo>
                  <a:close/>
                  <a:moveTo>
                    <a:pt x="457200" y="121920"/>
                  </a:moveTo>
                  <a:cubicBezTo>
                    <a:pt x="449580" y="122873"/>
                    <a:pt x="443865" y="121920"/>
                    <a:pt x="438150" y="120015"/>
                  </a:cubicBezTo>
                  <a:cubicBezTo>
                    <a:pt x="434340" y="118110"/>
                    <a:pt x="431483" y="116205"/>
                    <a:pt x="428625" y="112395"/>
                  </a:cubicBezTo>
                  <a:cubicBezTo>
                    <a:pt x="426720" y="108585"/>
                    <a:pt x="426720" y="105727"/>
                    <a:pt x="427673" y="102870"/>
                  </a:cubicBezTo>
                  <a:cubicBezTo>
                    <a:pt x="429578" y="98107"/>
                    <a:pt x="433388" y="95250"/>
                    <a:pt x="441008" y="93345"/>
                  </a:cubicBezTo>
                  <a:cubicBezTo>
                    <a:pt x="448628" y="91440"/>
                    <a:pt x="456248" y="92393"/>
                    <a:pt x="462915" y="94298"/>
                  </a:cubicBezTo>
                  <a:cubicBezTo>
                    <a:pt x="466725" y="95250"/>
                    <a:pt x="469583" y="98107"/>
                    <a:pt x="472440" y="101918"/>
                  </a:cubicBezTo>
                  <a:cubicBezTo>
                    <a:pt x="475298" y="105727"/>
                    <a:pt x="478155" y="110490"/>
                    <a:pt x="480060" y="115252"/>
                  </a:cubicBezTo>
                  <a:cubicBezTo>
                    <a:pt x="472440" y="118110"/>
                    <a:pt x="464820" y="120968"/>
                    <a:pt x="457200" y="121920"/>
                  </a:cubicBezTo>
                  <a:close/>
                  <a:moveTo>
                    <a:pt x="567690" y="110490"/>
                  </a:moveTo>
                  <a:cubicBezTo>
                    <a:pt x="578168" y="115252"/>
                    <a:pt x="587693" y="120968"/>
                    <a:pt x="597218" y="126682"/>
                  </a:cubicBezTo>
                  <a:lnTo>
                    <a:pt x="579120" y="160020"/>
                  </a:lnTo>
                  <a:lnTo>
                    <a:pt x="549593" y="143827"/>
                  </a:lnTo>
                  <a:lnTo>
                    <a:pt x="567690" y="110490"/>
                  </a:lnTo>
                  <a:close/>
                  <a:moveTo>
                    <a:pt x="181928" y="13335"/>
                  </a:moveTo>
                  <a:cubicBezTo>
                    <a:pt x="193358" y="13335"/>
                    <a:pt x="204788" y="14288"/>
                    <a:pt x="215265" y="15240"/>
                  </a:cubicBezTo>
                  <a:lnTo>
                    <a:pt x="213360" y="53340"/>
                  </a:lnTo>
                  <a:lnTo>
                    <a:pt x="180023" y="51435"/>
                  </a:lnTo>
                  <a:lnTo>
                    <a:pt x="181928" y="133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1">
              <a:extLst>
                <a:ext uri="{FF2B5EF4-FFF2-40B4-BE49-F238E27FC236}">
                  <a16:creationId xmlns:a16="http://schemas.microsoft.com/office/drawing/2014/main" id="{3E2E6E0B-FCE9-3B44-E30F-01C566A2D2D7}"/>
                </a:ext>
              </a:extLst>
            </p:cNvPr>
            <p:cNvSpPr/>
            <p:nvPr/>
          </p:nvSpPr>
          <p:spPr>
            <a:xfrm>
              <a:off x="6714172" y="2412682"/>
              <a:ext cx="92392" cy="111442"/>
            </a:xfrm>
            <a:custGeom>
              <a:avLst/>
              <a:gdLst/>
              <a:ahLst/>
              <a:cxnLst/>
              <a:rect l="l" t="t" r="r" b="b"/>
              <a:pathLst>
                <a:path w="92392" h="111442" extrusionOk="0">
                  <a:moveTo>
                    <a:pt x="0" y="89535"/>
                  </a:moveTo>
                  <a:lnTo>
                    <a:pt x="6668" y="111442"/>
                  </a:lnTo>
                  <a:lnTo>
                    <a:pt x="72390" y="46672"/>
                  </a:lnTo>
                  <a:cubicBezTo>
                    <a:pt x="77153" y="52388"/>
                    <a:pt x="81915" y="58102"/>
                    <a:pt x="86678" y="62865"/>
                  </a:cubicBezTo>
                  <a:lnTo>
                    <a:pt x="92393" y="39052"/>
                  </a:lnTo>
                  <a:cubicBezTo>
                    <a:pt x="80963" y="25717"/>
                    <a:pt x="68580" y="12382"/>
                    <a:pt x="56198" y="0"/>
                  </a:cubicBezTo>
                  <a:lnTo>
                    <a:pt x="41910" y="14288"/>
                  </a:lnTo>
                  <a:cubicBezTo>
                    <a:pt x="47625" y="20002"/>
                    <a:pt x="52388" y="25717"/>
                    <a:pt x="58103" y="31432"/>
                  </a:cubicBezTo>
                  <a:lnTo>
                    <a:pt x="0" y="8953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1">
              <a:extLst>
                <a:ext uri="{FF2B5EF4-FFF2-40B4-BE49-F238E27FC236}">
                  <a16:creationId xmlns:a16="http://schemas.microsoft.com/office/drawing/2014/main" id="{AA9985CF-19AA-816A-509A-C7D5A648B5B3}"/>
                </a:ext>
              </a:extLst>
            </p:cNvPr>
            <p:cNvSpPr/>
            <p:nvPr/>
          </p:nvSpPr>
          <p:spPr>
            <a:xfrm>
              <a:off x="6755130" y="2518410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7" y="0"/>
                  </a:lnTo>
                  <a:lnTo>
                    <a:pt x="25717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1">
              <a:extLst>
                <a:ext uri="{FF2B5EF4-FFF2-40B4-BE49-F238E27FC236}">
                  <a16:creationId xmlns:a16="http://schemas.microsoft.com/office/drawing/2014/main" id="{29858FDF-2084-0938-62F4-07850A35DB5B}"/>
                </a:ext>
              </a:extLst>
            </p:cNvPr>
            <p:cNvSpPr/>
            <p:nvPr/>
          </p:nvSpPr>
          <p:spPr>
            <a:xfrm>
              <a:off x="6782752" y="2489835"/>
              <a:ext cx="25717" cy="25717"/>
            </a:xfrm>
            <a:custGeom>
              <a:avLst/>
              <a:gdLst/>
              <a:ahLst/>
              <a:cxnLst/>
              <a:rect l="l" t="t" r="r" b="b"/>
              <a:pathLst>
                <a:path w="25717" h="25717" extrusionOk="0">
                  <a:moveTo>
                    <a:pt x="0" y="0"/>
                  </a:moveTo>
                  <a:lnTo>
                    <a:pt x="25718" y="0"/>
                  </a:lnTo>
                  <a:lnTo>
                    <a:pt x="25718" y="25717"/>
                  </a:lnTo>
                  <a:lnTo>
                    <a:pt x="0" y="2571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0" name="Google Shape;2420;p1">
              <a:extLst>
                <a:ext uri="{FF2B5EF4-FFF2-40B4-BE49-F238E27FC236}">
                  <a16:creationId xmlns:a16="http://schemas.microsoft.com/office/drawing/2014/main" id="{C77F8C75-0F45-F2CF-9869-75DE296AA208}"/>
                </a:ext>
              </a:extLst>
            </p:cNvPr>
            <p:cNvGrpSpPr/>
            <p:nvPr/>
          </p:nvGrpSpPr>
          <p:grpSpPr>
            <a:xfrm>
              <a:off x="4819650" y="4612005"/>
              <a:ext cx="2558414" cy="385762"/>
              <a:chOff x="4819650" y="4612005"/>
              <a:chExt cx="2558414" cy="385762"/>
            </a:xfrm>
          </p:grpSpPr>
          <p:sp>
            <p:nvSpPr>
              <p:cNvPr id="2421" name="Google Shape;2421;p1">
                <a:extLst>
                  <a:ext uri="{FF2B5EF4-FFF2-40B4-BE49-F238E27FC236}">
                    <a16:creationId xmlns:a16="http://schemas.microsoft.com/office/drawing/2014/main" id="{F467FBA6-2A1B-5D46-1722-A6C7606B16EB}"/>
                  </a:ext>
                </a:extLst>
              </p:cNvPr>
              <p:cNvSpPr/>
              <p:nvPr/>
            </p:nvSpPr>
            <p:spPr>
              <a:xfrm>
                <a:off x="4819650" y="4699634"/>
                <a:ext cx="1013460" cy="262890"/>
              </a:xfrm>
              <a:custGeom>
                <a:avLst/>
                <a:gdLst/>
                <a:ahLst/>
                <a:cxnLst/>
                <a:rect l="l" t="t" r="r" b="b"/>
                <a:pathLst>
                  <a:path w="1013460" h="262890" extrusionOk="0">
                    <a:moveTo>
                      <a:pt x="942975" y="182880"/>
                    </a:moveTo>
                    <a:lnTo>
                      <a:pt x="978218" y="201930"/>
                    </a:lnTo>
                    <a:lnTo>
                      <a:pt x="978218" y="38100"/>
                    </a:lnTo>
                    <a:lnTo>
                      <a:pt x="1013460" y="38100"/>
                    </a:lnTo>
                    <a:lnTo>
                      <a:pt x="996315" y="6668"/>
                    </a:lnTo>
                    <a:lnTo>
                      <a:pt x="827723" y="6668"/>
                    </a:lnTo>
                    <a:lnTo>
                      <a:pt x="819150" y="6668"/>
                    </a:lnTo>
                    <a:lnTo>
                      <a:pt x="731520" y="6668"/>
                    </a:lnTo>
                    <a:lnTo>
                      <a:pt x="723900" y="6668"/>
                    </a:lnTo>
                    <a:lnTo>
                      <a:pt x="537210" y="6668"/>
                    </a:lnTo>
                    <a:lnTo>
                      <a:pt x="529590" y="6668"/>
                    </a:lnTo>
                    <a:lnTo>
                      <a:pt x="441960" y="6668"/>
                    </a:lnTo>
                    <a:lnTo>
                      <a:pt x="434340" y="6668"/>
                    </a:lnTo>
                    <a:lnTo>
                      <a:pt x="202883" y="6668"/>
                    </a:lnTo>
                    <a:lnTo>
                      <a:pt x="195263" y="6668"/>
                    </a:lnTo>
                    <a:lnTo>
                      <a:pt x="122873" y="6668"/>
                    </a:lnTo>
                    <a:lnTo>
                      <a:pt x="141923" y="38100"/>
                    </a:lnTo>
                    <a:lnTo>
                      <a:pt x="149543" y="38100"/>
                    </a:lnTo>
                    <a:lnTo>
                      <a:pt x="149543" y="110490"/>
                    </a:lnTo>
                    <a:lnTo>
                      <a:pt x="110490" y="93345"/>
                    </a:lnTo>
                    <a:cubicBezTo>
                      <a:pt x="114300" y="89535"/>
                      <a:pt x="117157" y="84772"/>
                      <a:pt x="119063" y="79058"/>
                    </a:cubicBezTo>
                    <a:cubicBezTo>
                      <a:pt x="120968" y="73343"/>
                      <a:pt x="121920" y="67628"/>
                      <a:pt x="121920" y="61913"/>
                    </a:cubicBezTo>
                    <a:cubicBezTo>
                      <a:pt x="121920" y="48578"/>
                      <a:pt x="115253" y="34290"/>
                      <a:pt x="102870" y="20955"/>
                    </a:cubicBezTo>
                    <a:cubicBezTo>
                      <a:pt x="89535" y="6668"/>
                      <a:pt x="76200" y="0"/>
                      <a:pt x="63818" y="0"/>
                    </a:cubicBezTo>
                    <a:cubicBezTo>
                      <a:pt x="51435" y="0"/>
                      <a:pt x="40958" y="3810"/>
                      <a:pt x="31433" y="11430"/>
                    </a:cubicBezTo>
                    <a:cubicBezTo>
                      <a:pt x="22860" y="19050"/>
                      <a:pt x="19050" y="28575"/>
                      <a:pt x="19050" y="39053"/>
                    </a:cubicBezTo>
                    <a:cubicBezTo>
                      <a:pt x="19050" y="47625"/>
                      <a:pt x="22860" y="57150"/>
                      <a:pt x="31433" y="66675"/>
                    </a:cubicBezTo>
                    <a:cubicBezTo>
                      <a:pt x="39053" y="75247"/>
                      <a:pt x="50482" y="82868"/>
                      <a:pt x="63818" y="90488"/>
                    </a:cubicBezTo>
                    <a:cubicBezTo>
                      <a:pt x="51435" y="99060"/>
                      <a:pt x="29528" y="110490"/>
                      <a:pt x="0" y="123825"/>
                    </a:cubicBezTo>
                    <a:lnTo>
                      <a:pt x="27622" y="147638"/>
                    </a:lnTo>
                    <a:cubicBezTo>
                      <a:pt x="60960" y="131445"/>
                      <a:pt x="84773" y="117158"/>
                      <a:pt x="100013" y="104775"/>
                    </a:cubicBezTo>
                    <a:lnTo>
                      <a:pt x="131445" y="120015"/>
                    </a:lnTo>
                    <a:lnTo>
                      <a:pt x="40005" y="176213"/>
                    </a:lnTo>
                    <a:lnTo>
                      <a:pt x="65723" y="197168"/>
                    </a:lnTo>
                    <a:lnTo>
                      <a:pt x="151448" y="139065"/>
                    </a:lnTo>
                    <a:lnTo>
                      <a:pt x="151448" y="183833"/>
                    </a:lnTo>
                    <a:lnTo>
                      <a:pt x="186690" y="202883"/>
                    </a:lnTo>
                    <a:lnTo>
                      <a:pt x="186690" y="39053"/>
                    </a:lnTo>
                    <a:lnTo>
                      <a:pt x="214313" y="39053"/>
                    </a:lnTo>
                    <a:lnTo>
                      <a:pt x="221933" y="39053"/>
                    </a:lnTo>
                    <a:lnTo>
                      <a:pt x="395288" y="39053"/>
                    </a:lnTo>
                    <a:lnTo>
                      <a:pt x="395288" y="66675"/>
                    </a:lnTo>
                    <a:lnTo>
                      <a:pt x="354330" y="66675"/>
                    </a:lnTo>
                    <a:cubicBezTo>
                      <a:pt x="340043" y="66675"/>
                      <a:pt x="327660" y="71438"/>
                      <a:pt x="318135" y="81915"/>
                    </a:cubicBezTo>
                    <a:cubicBezTo>
                      <a:pt x="308610" y="92393"/>
                      <a:pt x="302895" y="103822"/>
                      <a:pt x="302895" y="118110"/>
                    </a:cubicBezTo>
                    <a:cubicBezTo>
                      <a:pt x="302895" y="134303"/>
                      <a:pt x="311468" y="152400"/>
                      <a:pt x="329565" y="171450"/>
                    </a:cubicBezTo>
                    <a:cubicBezTo>
                      <a:pt x="347663" y="190500"/>
                      <a:pt x="364808" y="199072"/>
                      <a:pt x="381000" y="199072"/>
                    </a:cubicBezTo>
                    <a:cubicBezTo>
                      <a:pt x="381953" y="199072"/>
                      <a:pt x="383858" y="199072"/>
                      <a:pt x="387668" y="197168"/>
                    </a:cubicBezTo>
                    <a:lnTo>
                      <a:pt x="392430" y="195263"/>
                    </a:lnTo>
                    <a:cubicBezTo>
                      <a:pt x="387668" y="210503"/>
                      <a:pt x="381953" y="222885"/>
                      <a:pt x="373380" y="231458"/>
                    </a:cubicBezTo>
                    <a:cubicBezTo>
                      <a:pt x="365760" y="240983"/>
                      <a:pt x="357188" y="245745"/>
                      <a:pt x="347663" y="245745"/>
                    </a:cubicBezTo>
                    <a:cubicBezTo>
                      <a:pt x="342900" y="245745"/>
                      <a:pt x="339090" y="243840"/>
                      <a:pt x="337185" y="240983"/>
                    </a:cubicBezTo>
                    <a:cubicBezTo>
                      <a:pt x="334328" y="238125"/>
                      <a:pt x="332423" y="234315"/>
                      <a:pt x="332423" y="230505"/>
                    </a:cubicBezTo>
                    <a:cubicBezTo>
                      <a:pt x="332423" y="225743"/>
                      <a:pt x="334328" y="221933"/>
                      <a:pt x="339090" y="218122"/>
                    </a:cubicBezTo>
                    <a:cubicBezTo>
                      <a:pt x="343853" y="214313"/>
                      <a:pt x="349568" y="211455"/>
                      <a:pt x="356235" y="209550"/>
                    </a:cubicBezTo>
                    <a:lnTo>
                      <a:pt x="324803" y="190500"/>
                    </a:lnTo>
                    <a:cubicBezTo>
                      <a:pt x="320040" y="191453"/>
                      <a:pt x="316230" y="193358"/>
                      <a:pt x="312420" y="197168"/>
                    </a:cubicBezTo>
                    <a:cubicBezTo>
                      <a:pt x="308610" y="200025"/>
                      <a:pt x="306705" y="202883"/>
                      <a:pt x="305753" y="206693"/>
                    </a:cubicBezTo>
                    <a:cubicBezTo>
                      <a:pt x="292418" y="206693"/>
                      <a:pt x="282893" y="204788"/>
                      <a:pt x="276225" y="200978"/>
                    </a:cubicBezTo>
                    <a:cubicBezTo>
                      <a:pt x="282893" y="199072"/>
                      <a:pt x="288608" y="194310"/>
                      <a:pt x="291465" y="188595"/>
                    </a:cubicBezTo>
                    <a:cubicBezTo>
                      <a:pt x="295275" y="182880"/>
                      <a:pt x="297180" y="176213"/>
                      <a:pt x="297180" y="169545"/>
                    </a:cubicBezTo>
                    <a:cubicBezTo>
                      <a:pt x="297180" y="160020"/>
                      <a:pt x="294323" y="152400"/>
                      <a:pt x="287655" y="145733"/>
                    </a:cubicBezTo>
                    <a:cubicBezTo>
                      <a:pt x="281940" y="139065"/>
                      <a:pt x="274320" y="136208"/>
                      <a:pt x="265748" y="136208"/>
                    </a:cubicBezTo>
                    <a:cubicBezTo>
                      <a:pt x="255270" y="136208"/>
                      <a:pt x="245745" y="139065"/>
                      <a:pt x="238125" y="145733"/>
                    </a:cubicBezTo>
                    <a:cubicBezTo>
                      <a:pt x="230505" y="152400"/>
                      <a:pt x="226695" y="160972"/>
                      <a:pt x="226695" y="171450"/>
                    </a:cubicBezTo>
                    <a:cubicBezTo>
                      <a:pt x="226695" y="184785"/>
                      <a:pt x="234315" y="196215"/>
                      <a:pt x="248602" y="205740"/>
                    </a:cubicBezTo>
                    <a:cubicBezTo>
                      <a:pt x="263843" y="215265"/>
                      <a:pt x="280988" y="220028"/>
                      <a:pt x="301943" y="220028"/>
                    </a:cubicBezTo>
                    <a:cubicBezTo>
                      <a:pt x="299085" y="229553"/>
                      <a:pt x="303848" y="239078"/>
                      <a:pt x="317183" y="248603"/>
                    </a:cubicBezTo>
                    <a:cubicBezTo>
                      <a:pt x="330518" y="258128"/>
                      <a:pt x="345758" y="262890"/>
                      <a:pt x="361950" y="262890"/>
                    </a:cubicBezTo>
                    <a:cubicBezTo>
                      <a:pt x="371475" y="262890"/>
                      <a:pt x="381000" y="259080"/>
                      <a:pt x="390525" y="252413"/>
                    </a:cubicBezTo>
                    <a:cubicBezTo>
                      <a:pt x="400050" y="244793"/>
                      <a:pt x="406718" y="235268"/>
                      <a:pt x="412433" y="222885"/>
                    </a:cubicBezTo>
                    <a:lnTo>
                      <a:pt x="427673" y="256222"/>
                    </a:lnTo>
                    <a:lnTo>
                      <a:pt x="448628" y="246697"/>
                    </a:lnTo>
                    <a:lnTo>
                      <a:pt x="419100" y="198120"/>
                    </a:lnTo>
                    <a:cubicBezTo>
                      <a:pt x="424815" y="196215"/>
                      <a:pt x="428625" y="193358"/>
                      <a:pt x="431483" y="189547"/>
                    </a:cubicBezTo>
                    <a:cubicBezTo>
                      <a:pt x="435293" y="184785"/>
                      <a:pt x="436245" y="180022"/>
                      <a:pt x="436245" y="174308"/>
                    </a:cubicBezTo>
                    <a:cubicBezTo>
                      <a:pt x="436245" y="166688"/>
                      <a:pt x="433388" y="159068"/>
                      <a:pt x="426720" y="150495"/>
                    </a:cubicBezTo>
                    <a:cubicBezTo>
                      <a:pt x="420053" y="142875"/>
                      <a:pt x="413385" y="139065"/>
                      <a:pt x="407670" y="139065"/>
                    </a:cubicBezTo>
                    <a:cubicBezTo>
                      <a:pt x="401003" y="139065"/>
                      <a:pt x="394335" y="140970"/>
                      <a:pt x="389573" y="144780"/>
                    </a:cubicBezTo>
                    <a:cubicBezTo>
                      <a:pt x="384810" y="148590"/>
                      <a:pt x="381953" y="153353"/>
                      <a:pt x="381953" y="159068"/>
                    </a:cubicBezTo>
                    <a:cubicBezTo>
                      <a:pt x="381953" y="163830"/>
                      <a:pt x="383858" y="169545"/>
                      <a:pt x="387668" y="176213"/>
                    </a:cubicBezTo>
                    <a:cubicBezTo>
                      <a:pt x="381000" y="180022"/>
                      <a:pt x="375285" y="181928"/>
                      <a:pt x="370523" y="181928"/>
                    </a:cubicBezTo>
                    <a:cubicBezTo>
                      <a:pt x="359093" y="181928"/>
                      <a:pt x="349568" y="178118"/>
                      <a:pt x="341948" y="169545"/>
                    </a:cubicBezTo>
                    <a:cubicBezTo>
                      <a:pt x="334328" y="160972"/>
                      <a:pt x="329565" y="150495"/>
                      <a:pt x="329565" y="137160"/>
                    </a:cubicBezTo>
                    <a:cubicBezTo>
                      <a:pt x="329565" y="127635"/>
                      <a:pt x="332423" y="119063"/>
                      <a:pt x="339090" y="111443"/>
                    </a:cubicBezTo>
                    <a:cubicBezTo>
                      <a:pt x="344805" y="103822"/>
                      <a:pt x="352425" y="100965"/>
                      <a:pt x="360998" y="100965"/>
                    </a:cubicBezTo>
                    <a:lnTo>
                      <a:pt x="428625" y="100965"/>
                    </a:lnTo>
                    <a:lnTo>
                      <a:pt x="428625" y="42863"/>
                    </a:lnTo>
                    <a:lnTo>
                      <a:pt x="451485" y="42863"/>
                    </a:lnTo>
                    <a:lnTo>
                      <a:pt x="459105" y="42863"/>
                    </a:lnTo>
                    <a:lnTo>
                      <a:pt x="483870" y="42863"/>
                    </a:lnTo>
                    <a:lnTo>
                      <a:pt x="483870" y="182880"/>
                    </a:lnTo>
                    <a:lnTo>
                      <a:pt x="519113" y="206693"/>
                    </a:lnTo>
                    <a:lnTo>
                      <a:pt x="519113" y="42863"/>
                    </a:lnTo>
                    <a:lnTo>
                      <a:pt x="546735" y="42863"/>
                    </a:lnTo>
                    <a:lnTo>
                      <a:pt x="554355" y="42863"/>
                    </a:lnTo>
                    <a:lnTo>
                      <a:pt x="679133" y="42863"/>
                    </a:lnTo>
                    <a:lnTo>
                      <a:pt x="679133" y="95250"/>
                    </a:lnTo>
                    <a:cubicBezTo>
                      <a:pt x="670560" y="84772"/>
                      <a:pt x="660083" y="76200"/>
                      <a:pt x="649605" y="69533"/>
                    </a:cubicBezTo>
                    <a:cubicBezTo>
                      <a:pt x="638175" y="62865"/>
                      <a:pt x="626745" y="60008"/>
                      <a:pt x="617220" y="60008"/>
                    </a:cubicBezTo>
                    <a:cubicBezTo>
                      <a:pt x="601980" y="60008"/>
                      <a:pt x="588645" y="63818"/>
                      <a:pt x="579120" y="72390"/>
                    </a:cubicBezTo>
                    <a:cubicBezTo>
                      <a:pt x="568643" y="80963"/>
                      <a:pt x="562928" y="91440"/>
                      <a:pt x="562928" y="104775"/>
                    </a:cubicBezTo>
                    <a:cubicBezTo>
                      <a:pt x="562928" y="120015"/>
                      <a:pt x="570548" y="135255"/>
                      <a:pt x="586740" y="149543"/>
                    </a:cubicBezTo>
                    <a:cubicBezTo>
                      <a:pt x="602933" y="164783"/>
                      <a:pt x="618173" y="172403"/>
                      <a:pt x="633413" y="172403"/>
                    </a:cubicBezTo>
                    <a:cubicBezTo>
                      <a:pt x="641985" y="172403"/>
                      <a:pt x="649605" y="170497"/>
                      <a:pt x="658178" y="166688"/>
                    </a:cubicBezTo>
                    <a:cubicBezTo>
                      <a:pt x="665798" y="162878"/>
                      <a:pt x="673418" y="158115"/>
                      <a:pt x="680085" y="150495"/>
                    </a:cubicBezTo>
                    <a:lnTo>
                      <a:pt x="680085" y="181928"/>
                    </a:lnTo>
                    <a:lnTo>
                      <a:pt x="715328" y="205740"/>
                    </a:lnTo>
                    <a:lnTo>
                      <a:pt x="715328" y="41910"/>
                    </a:lnTo>
                    <a:lnTo>
                      <a:pt x="742950" y="41910"/>
                    </a:lnTo>
                    <a:lnTo>
                      <a:pt x="750570" y="41910"/>
                    </a:lnTo>
                    <a:lnTo>
                      <a:pt x="775335" y="41910"/>
                    </a:lnTo>
                    <a:lnTo>
                      <a:pt x="775335" y="181928"/>
                    </a:lnTo>
                    <a:lnTo>
                      <a:pt x="810578" y="205740"/>
                    </a:lnTo>
                    <a:lnTo>
                      <a:pt x="810578" y="41910"/>
                    </a:lnTo>
                    <a:lnTo>
                      <a:pt x="838200" y="41910"/>
                    </a:lnTo>
                    <a:lnTo>
                      <a:pt x="845820" y="41910"/>
                    </a:lnTo>
                    <a:lnTo>
                      <a:pt x="942975" y="41910"/>
                    </a:lnTo>
                    <a:lnTo>
                      <a:pt x="942975" y="92393"/>
                    </a:lnTo>
                    <a:lnTo>
                      <a:pt x="864870" y="92393"/>
                    </a:lnTo>
                    <a:cubicBezTo>
                      <a:pt x="860108" y="92393"/>
                      <a:pt x="857250" y="94297"/>
                      <a:pt x="854393" y="97155"/>
                    </a:cubicBezTo>
                    <a:cubicBezTo>
                      <a:pt x="851535" y="100013"/>
                      <a:pt x="849630" y="103822"/>
                      <a:pt x="849630" y="107633"/>
                    </a:cubicBezTo>
                    <a:cubicBezTo>
                      <a:pt x="849630" y="117158"/>
                      <a:pt x="853440" y="127635"/>
                      <a:pt x="862013" y="138113"/>
                    </a:cubicBezTo>
                    <a:cubicBezTo>
                      <a:pt x="870585" y="148590"/>
                      <a:pt x="878205" y="154305"/>
                      <a:pt x="884873" y="154305"/>
                    </a:cubicBezTo>
                    <a:cubicBezTo>
                      <a:pt x="886778" y="154305"/>
                      <a:pt x="888683" y="153353"/>
                      <a:pt x="889635" y="152400"/>
                    </a:cubicBezTo>
                    <a:cubicBezTo>
                      <a:pt x="891540" y="151447"/>
                      <a:pt x="892493" y="149543"/>
                      <a:pt x="892493" y="146685"/>
                    </a:cubicBezTo>
                    <a:lnTo>
                      <a:pt x="892493" y="133350"/>
                    </a:lnTo>
                    <a:cubicBezTo>
                      <a:pt x="892493" y="130493"/>
                      <a:pt x="893445" y="128588"/>
                      <a:pt x="895350" y="126683"/>
                    </a:cubicBezTo>
                    <a:cubicBezTo>
                      <a:pt x="896303" y="124778"/>
                      <a:pt x="898208" y="123825"/>
                      <a:pt x="900113" y="123825"/>
                    </a:cubicBezTo>
                    <a:lnTo>
                      <a:pt x="942975" y="123825"/>
                    </a:lnTo>
                    <a:lnTo>
                      <a:pt x="942975" y="182880"/>
                    </a:lnTo>
                    <a:close/>
                    <a:moveTo>
                      <a:pt x="90488" y="68580"/>
                    </a:moveTo>
                    <a:cubicBezTo>
                      <a:pt x="87630" y="75247"/>
                      <a:pt x="82868" y="79058"/>
                      <a:pt x="78105" y="81915"/>
                    </a:cubicBezTo>
                    <a:cubicBezTo>
                      <a:pt x="71438" y="80010"/>
                      <a:pt x="65723" y="75247"/>
                      <a:pt x="60960" y="69533"/>
                    </a:cubicBezTo>
                    <a:cubicBezTo>
                      <a:pt x="56197" y="63818"/>
                      <a:pt x="54293" y="57150"/>
                      <a:pt x="54293" y="50483"/>
                    </a:cubicBezTo>
                    <a:cubicBezTo>
                      <a:pt x="54293" y="44768"/>
                      <a:pt x="56197" y="40005"/>
                      <a:pt x="60960" y="35243"/>
                    </a:cubicBezTo>
                    <a:cubicBezTo>
                      <a:pt x="65723" y="30480"/>
                      <a:pt x="71438" y="28575"/>
                      <a:pt x="78105" y="28575"/>
                    </a:cubicBezTo>
                    <a:cubicBezTo>
                      <a:pt x="82868" y="28575"/>
                      <a:pt x="87630" y="30480"/>
                      <a:pt x="90488" y="33338"/>
                    </a:cubicBezTo>
                    <a:cubicBezTo>
                      <a:pt x="94298" y="37147"/>
                      <a:pt x="95250" y="40958"/>
                      <a:pt x="95250" y="45720"/>
                    </a:cubicBezTo>
                    <a:cubicBezTo>
                      <a:pt x="96203" y="54293"/>
                      <a:pt x="94298" y="61913"/>
                      <a:pt x="90488" y="68580"/>
                    </a:cubicBezTo>
                    <a:close/>
                    <a:moveTo>
                      <a:pt x="251460" y="181928"/>
                    </a:moveTo>
                    <a:cubicBezTo>
                      <a:pt x="247650" y="178118"/>
                      <a:pt x="246698" y="174308"/>
                      <a:pt x="246698" y="169545"/>
                    </a:cubicBezTo>
                    <a:cubicBezTo>
                      <a:pt x="246698" y="164783"/>
                      <a:pt x="248602" y="160020"/>
                      <a:pt x="251460" y="157163"/>
                    </a:cubicBezTo>
                    <a:cubicBezTo>
                      <a:pt x="255270" y="153353"/>
                      <a:pt x="259080" y="152400"/>
                      <a:pt x="263843" y="152400"/>
                    </a:cubicBezTo>
                    <a:cubicBezTo>
                      <a:pt x="268605" y="152400"/>
                      <a:pt x="273368" y="154305"/>
                      <a:pt x="276225" y="157163"/>
                    </a:cubicBezTo>
                    <a:cubicBezTo>
                      <a:pt x="280035" y="160972"/>
                      <a:pt x="280988" y="164783"/>
                      <a:pt x="280988" y="169545"/>
                    </a:cubicBezTo>
                    <a:cubicBezTo>
                      <a:pt x="280988" y="174308"/>
                      <a:pt x="279083" y="179070"/>
                      <a:pt x="276225" y="181928"/>
                    </a:cubicBezTo>
                    <a:cubicBezTo>
                      <a:pt x="272415" y="185738"/>
                      <a:pt x="268605" y="186690"/>
                      <a:pt x="263843" y="186690"/>
                    </a:cubicBezTo>
                    <a:cubicBezTo>
                      <a:pt x="259080" y="186690"/>
                      <a:pt x="254318" y="184785"/>
                      <a:pt x="251460" y="181928"/>
                    </a:cubicBezTo>
                    <a:close/>
                    <a:moveTo>
                      <a:pt x="648653" y="133350"/>
                    </a:moveTo>
                    <a:cubicBezTo>
                      <a:pt x="637223" y="139065"/>
                      <a:pt x="626745" y="141922"/>
                      <a:pt x="616268" y="141922"/>
                    </a:cubicBezTo>
                    <a:cubicBezTo>
                      <a:pt x="608648" y="141922"/>
                      <a:pt x="601980" y="139065"/>
                      <a:pt x="597218" y="135255"/>
                    </a:cubicBezTo>
                    <a:cubicBezTo>
                      <a:pt x="592455" y="130493"/>
                      <a:pt x="589598" y="125730"/>
                      <a:pt x="589598" y="120015"/>
                    </a:cubicBezTo>
                    <a:cubicBezTo>
                      <a:pt x="589598" y="111443"/>
                      <a:pt x="594360" y="103822"/>
                      <a:pt x="605790" y="96203"/>
                    </a:cubicBezTo>
                    <a:cubicBezTo>
                      <a:pt x="617220" y="88583"/>
                      <a:pt x="628650" y="85725"/>
                      <a:pt x="641985" y="85725"/>
                    </a:cubicBezTo>
                    <a:cubicBezTo>
                      <a:pt x="648653" y="85725"/>
                      <a:pt x="655320" y="87630"/>
                      <a:pt x="662940" y="92393"/>
                    </a:cubicBezTo>
                    <a:cubicBezTo>
                      <a:pt x="670560" y="96203"/>
                      <a:pt x="677228" y="101918"/>
                      <a:pt x="682943" y="109538"/>
                    </a:cubicBezTo>
                    <a:cubicBezTo>
                      <a:pt x="671513" y="119063"/>
                      <a:pt x="660083" y="127635"/>
                      <a:pt x="648653" y="13335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1">
                <a:extLst>
                  <a:ext uri="{FF2B5EF4-FFF2-40B4-BE49-F238E27FC236}">
                    <a16:creationId xmlns:a16="http://schemas.microsoft.com/office/drawing/2014/main" id="{0276F1C8-5DE2-1FB0-99E5-C12627504539}"/>
                  </a:ext>
                </a:extLst>
              </p:cNvPr>
              <p:cNvSpPr/>
              <p:nvPr/>
            </p:nvSpPr>
            <p:spPr>
              <a:xfrm>
                <a:off x="5744527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3" y="13335"/>
                    </a:moveTo>
                    <a:cubicBezTo>
                      <a:pt x="42863" y="3810"/>
                      <a:pt x="34290" y="0"/>
                      <a:pt x="27623" y="0"/>
                    </a:cubicBezTo>
                    <a:cubicBezTo>
                      <a:pt x="21908" y="0"/>
                      <a:pt x="17145" y="953"/>
                      <a:pt x="12383" y="1905"/>
                    </a:cubicBezTo>
                    <a:cubicBezTo>
                      <a:pt x="8573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2" y="25718"/>
                      <a:pt x="22860" y="24765"/>
                    </a:cubicBezTo>
                    <a:cubicBezTo>
                      <a:pt x="26670" y="22860"/>
                      <a:pt x="29527" y="22860"/>
                      <a:pt x="33338" y="22860"/>
                    </a:cubicBezTo>
                    <a:cubicBezTo>
                      <a:pt x="41910" y="22860"/>
                      <a:pt x="60008" y="37147"/>
                      <a:pt x="86677" y="65722"/>
                    </a:cubicBezTo>
                    <a:lnTo>
                      <a:pt x="107633" y="87630"/>
                    </a:lnTo>
                    <a:lnTo>
                      <a:pt x="119063" y="78105"/>
                    </a:lnTo>
                    <a:cubicBezTo>
                      <a:pt x="103823" y="60007"/>
                      <a:pt x="82868" y="39053"/>
                      <a:pt x="54293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1">
                <a:extLst>
                  <a:ext uri="{FF2B5EF4-FFF2-40B4-BE49-F238E27FC236}">
                    <a16:creationId xmlns:a16="http://schemas.microsoft.com/office/drawing/2014/main" id="{3BAFC256-E86C-92A8-AB03-312AC0D404C4}"/>
                  </a:ext>
                </a:extLst>
              </p:cNvPr>
              <p:cNvSpPr/>
              <p:nvPr/>
            </p:nvSpPr>
            <p:spPr>
              <a:xfrm>
                <a:off x="5934075" y="4693919"/>
                <a:ext cx="635317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635317" h="209550" extrusionOk="0">
                    <a:moveTo>
                      <a:pt x="577215" y="13335"/>
                    </a:moveTo>
                    <a:lnTo>
                      <a:pt x="441008" y="13335"/>
                    </a:lnTo>
                    <a:lnTo>
                      <a:pt x="433388" y="13335"/>
                    </a:lnTo>
                    <a:lnTo>
                      <a:pt x="330517" y="13335"/>
                    </a:lnTo>
                    <a:lnTo>
                      <a:pt x="349567" y="44768"/>
                    </a:lnTo>
                    <a:lnTo>
                      <a:pt x="388620" y="44768"/>
                    </a:lnTo>
                    <a:lnTo>
                      <a:pt x="388620" y="110490"/>
                    </a:lnTo>
                    <a:lnTo>
                      <a:pt x="334328" y="110490"/>
                    </a:lnTo>
                    <a:lnTo>
                      <a:pt x="334328" y="54293"/>
                    </a:lnTo>
                    <a:cubicBezTo>
                      <a:pt x="334328" y="41910"/>
                      <a:pt x="328613" y="30480"/>
                      <a:pt x="316230" y="18098"/>
                    </a:cubicBezTo>
                    <a:cubicBezTo>
                      <a:pt x="303847" y="5715"/>
                      <a:pt x="291465" y="0"/>
                      <a:pt x="280035" y="0"/>
                    </a:cubicBezTo>
                    <a:cubicBezTo>
                      <a:pt x="269558" y="0"/>
                      <a:pt x="260985" y="2858"/>
                      <a:pt x="254317" y="9525"/>
                    </a:cubicBezTo>
                    <a:cubicBezTo>
                      <a:pt x="246697" y="17145"/>
                      <a:pt x="243840" y="24765"/>
                      <a:pt x="243840" y="35243"/>
                    </a:cubicBezTo>
                    <a:cubicBezTo>
                      <a:pt x="243840" y="38100"/>
                      <a:pt x="243840" y="41910"/>
                      <a:pt x="244792" y="44768"/>
                    </a:cubicBezTo>
                    <a:lnTo>
                      <a:pt x="227647" y="14288"/>
                    </a:lnTo>
                    <a:lnTo>
                      <a:pt x="0" y="14288"/>
                    </a:lnTo>
                    <a:lnTo>
                      <a:pt x="17145" y="45720"/>
                    </a:lnTo>
                    <a:lnTo>
                      <a:pt x="159067" y="45720"/>
                    </a:lnTo>
                    <a:lnTo>
                      <a:pt x="159067" y="71438"/>
                    </a:lnTo>
                    <a:cubicBezTo>
                      <a:pt x="154305" y="71438"/>
                      <a:pt x="149542" y="73343"/>
                      <a:pt x="143828" y="78105"/>
                    </a:cubicBezTo>
                    <a:cubicBezTo>
                      <a:pt x="138113" y="82868"/>
                      <a:pt x="132397" y="88583"/>
                      <a:pt x="126683" y="97155"/>
                    </a:cubicBezTo>
                    <a:cubicBezTo>
                      <a:pt x="119063" y="88583"/>
                      <a:pt x="111442" y="81915"/>
                      <a:pt x="103822" y="77153"/>
                    </a:cubicBezTo>
                    <a:cubicBezTo>
                      <a:pt x="96203" y="72390"/>
                      <a:pt x="88583" y="70485"/>
                      <a:pt x="81915" y="70485"/>
                    </a:cubicBezTo>
                    <a:cubicBezTo>
                      <a:pt x="69533" y="70485"/>
                      <a:pt x="58103" y="75248"/>
                      <a:pt x="48578" y="84773"/>
                    </a:cubicBezTo>
                    <a:cubicBezTo>
                      <a:pt x="39053" y="94298"/>
                      <a:pt x="35242" y="104775"/>
                      <a:pt x="35242" y="117158"/>
                    </a:cubicBezTo>
                    <a:cubicBezTo>
                      <a:pt x="35242" y="130493"/>
                      <a:pt x="40958" y="144780"/>
                      <a:pt x="52388" y="160020"/>
                    </a:cubicBezTo>
                    <a:cubicBezTo>
                      <a:pt x="63817" y="175260"/>
                      <a:pt x="80010" y="191453"/>
                      <a:pt x="100965" y="206693"/>
                    </a:cubicBezTo>
                    <a:lnTo>
                      <a:pt x="110490" y="195263"/>
                    </a:lnTo>
                    <a:cubicBezTo>
                      <a:pt x="97155" y="183833"/>
                      <a:pt x="86678" y="172403"/>
                      <a:pt x="79058" y="161925"/>
                    </a:cubicBezTo>
                    <a:cubicBezTo>
                      <a:pt x="71438" y="150495"/>
                      <a:pt x="68580" y="140018"/>
                      <a:pt x="68580" y="131445"/>
                    </a:cubicBezTo>
                    <a:cubicBezTo>
                      <a:pt x="68580" y="121920"/>
                      <a:pt x="71438" y="114300"/>
                      <a:pt x="76200" y="107633"/>
                    </a:cubicBezTo>
                    <a:cubicBezTo>
                      <a:pt x="80963" y="100965"/>
                      <a:pt x="87630" y="98108"/>
                      <a:pt x="95250" y="98108"/>
                    </a:cubicBezTo>
                    <a:cubicBezTo>
                      <a:pt x="100013" y="98108"/>
                      <a:pt x="103822" y="99060"/>
                      <a:pt x="107633" y="101918"/>
                    </a:cubicBezTo>
                    <a:cubicBezTo>
                      <a:pt x="111442" y="103823"/>
                      <a:pt x="115253" y="107633"/>
                      <a:pt x="118110" y="112395"/>
                    </a:cubicBezTo>
                    <a:cubicBezTo>
                      <a:pt x="110490" y="128588"/>
                      <a:pt x="105728" y="139065"/>
                      <a:pt x="104775" y="143828"/>
                    </a:cubicBezTo>
                    <a:lnTo>
                      <a:pt x="136208" y="157163"/>
                    </a:lnTo>
                    <a:cubicBezTo>
                      <a:pt x="140017" y="140018"/>
                      <a:pt x="146685" y="124778"/>
                      <a:pt x="155258" y="113348"/>
                    </a:cubicBezTo>
                    <a:cubicBezTo>
                      <a:pt x="163830" y="101918"/>
                      <a:pt x="173355" y="96203"/>
                      <a:pt x="182880" y="96203"/>
                    </a:cubicBezTo>
                    <a:cubicBezTo>
                      <a:pt x="188595" y="96203"/>
                      <a:pt x="193358" y="98108"/>
                      <a:pt x="197167" y="100965"/>
                    </a:cubicBezTo>
                    <a:cubicBezTo>
                      <a:pt x="200978" y="103823"/>
                      <a:pt x="202883" y="107633"/>
                      <a:pt x="202883" y="111443"/>
                    </a:cubicBezTo>
                    <a:cubicBezTo>
                      <a:pt x="203835" y="120015"/>
                      <a:pt x="199072" y="129540"/>
                      <a:pt x="190500" y="140018"/>
                    </a:cubicBezTo>
                    <a:cubicBezTo>
                      <a:pt x="181928" y="151448"/>
                      <a:pt x="170497" y="161925"/>
                      <a:pt x="156210" y="171450"/>
                    </a:cubicBezTo>
                    <a:lnTo>
                      <a:pt x="185738" y="199073"/>
                    </a:lnTo>
                    <a:cubicBezTo>
                      <a:pt x="198120" y="185738"/>
                      <a:pt x="207645" y="172403"/>
                      <a:pt x="214313" y="160020"/>
                    </a:cubicBezTo>
                    <a:cubicBezTo>
                      <a:pt x="220980" y="147638"/>
                      <a:pt x="224790" y="135255"/>
                      <a:pt x="224790" y="124778"/>
                    </a:cubicBezTo>
                    <a:cubicBezTo>
                      <a:pt x="224790" y="112395"/>
                      <a:pt x="221933" y="101918"/>
                      <a:pt x="216217" y="92393"/>
                    </a:cubicBezTo>
                    <a:cubicBezTo>
                      <a:pt x="211455" y="82868"/>
                      <a:pt x="203835" y="77153"/>
                      <a:pt x="195263" y="73343"/>
                    </a:cubicBezTo>
                    <a:lnTo>
                      <a:pt x="195263" y="45720"/>
                    </a:lnTo>
                    <a:lnTo>
                      <a:pt x="243840" y="45720"/>
                    </a:lnTo>
                    <a:cubicBezTo>
                      <a:pt x="245745" y="55245"/>
                      <a:pt x="250508" y="62865"/>
                      <a:pt x="259080" y="70485"/>
                    </a:cubicBezTo>
                    <a:cubicBezTo>
                      <a:pt x="270510" y="80963"/>
                      <a:pt x="283845" y="87630"/>
                      <a:pt x="300038" y="90488"/>
                    </a:cubicBezTo>
                    <a:lnTo>
                      <a:pt x="300038" y="111443"/>
                    </a:lnTo>
                    <a:lnTo>
                      <a:pt x="288608" y="111443"/>
                    </a:lnTo>
                    <a:cubicBezTo>
                      <a:pt x="284797" y="111443"/>
                      <a:pt x="281940" y="112395"/>
                      <a:pt x="279083" y="114300"/>
                    </a:cubicBezTo>
                    <a:cubicBezTo>
                      <a:pt x="276225" y="116205"/>
                      <a:pt x="275272" y="119063"/>
                      <a:pt x="275272" y="122873"/>
                    </a:cubicBezTo>
                    <a:cubicBezTo>
                      <a:pt x="275272" y="130493"/>
                      <a:pt x="281940" y="140018"/>
                      <a:pt x="294322" y="152400"/>
                    </a:cubicBezTo>
                    <a:cubicBezTo>
                      <a:pt x="306705" y="163830"/>
                      <a:pt x="316230" y="169545"/>
                      <a:pt x="323850" y="169545"/>
                    </a:cubicBezTo>
                    <a:cubicBezTo>
                      <a:pt x="327660" y="169545"/>
                      <a:pt x="330517" y="167640"/>
                      <a:pt x="332422" y="164783"/>
                    </a:cubicBezTo>
                    <a:cubicBezTo>
                      <a:pt x="334328" y="161925"/>
                      <a:pt x="335280" y="158115"/>
                      <a:pt x="335280" y="154305"/>
                    </a:cubicBezTo>
                    <a:lnTo>
                      <a:pt x="335280" y="142875"/>
                    </a:lnTo>
                    <a:lnTo>
                      <a:pt x="389572" y="142875"/>
                    </a:lnTo>
                    <a:lnTo>
                      <a:pt x="389572" y="189548"/>
                    </a:lnTo>
                    <a:lnTo>
                      <a:pt x="424815" y="208598"/>
                    </a:lnTo>
                    <a:lnTo>
                      <a:pt x="424815" y="44768"/>
                    </a:lnTo>
                    <a:lnTo>
                      <a:pt x="452438" y="44768"/>
                    </a:lnTo>
                    <a:lnTo>
                      <a:pt x="460058" y="44768"/>
                    </a:lnTo>
                    <a:lnTo>
                      <a:pt x="566738" y="44768"/>
                    </a:lnTo>
                    <a:lnTo>
                      <a:pt x="566738" y="72390"/>
                    </a:lnTo>
                    <a:lnTo>
                      <a:pt x="514350" y="72390"/>
                    </a:lnTo>
                    <a:cubicBezTo>
                      <a:pt x="501967" y="72390"/>
                      <a:pt x="491490" y="76200"/>
                      <a:pt x="481965" y="83820"/>
                    </a:cubicBezTo>
                    <a:cubicBezTo>
                      <a:pt x="473392" y="91440"/>
                      <a:pt x="469583" y="100965"/>
                      <a:pt x="469583" y="111443"/>
                    </a:cubicBezTo>
                    <a:cubicBezTo>
                      <a:pt x="469583" y="126683"/>
                      <a:pt x="473392" y="142875"/>
                      <a:pt x="481965" y="159068"/>
                    </a:cubicBezTo>
                    <a:cubicBezTo>
                      <a:pt x="489585" y="175260"/>
                      <a:pt x="501967" y="192405"/>
                      <a:pt x="518160" y="208598"/>
                    </a:cubicBezTo>
                    <a:lnTo>
                      <a:pt x="529590" y="200978"/>
                    </a:lnTo>
                    <a:cubicBezTo>
                      <a:pt x="519113" y="191453"/>
                      <a:pt x="511492" y="180975"/>
                      <a:pt x="505778" y="169545"/>
                    </a:cubicBezTo>
                    <a:cubicBezTo>
                      <a:pt x="501015" y="158115"/>
                      <a:pt x="498158" y="146685"/>
                      <a:pt x="498158" y="135255"/>
                    </a:cubicBezTo>
                    <a:cubicBezTo>
                      <a:pt x="498158" y="126683"/>
                      <a:pt x="501015" y="119063"/>
                      <a:pt x="507683" y="113348"/>
                    </a:cubicBezTo>
                    <a:cubicBezTo>
                      <a:pt x="513397" y="106680"/>
                      <a:pt x="521017" y="103823"/>
                      <a:pt x="529590" y="103823"/>
                    </a:cubicBezTo>
                    <a:lnTo>
                      <a:pt x="564833" y="103823"/>
                    </a:lnTo>
                    <a:lnTo>
                      <a:pt x="564833" y="185738"/>
                    </a:lnTo>
                    <a:lnTo>
                      <a:pt x="600075" y="209550"/>
                    </a:lnTo>
                    <a:lnTo>
                      <a:pt x="600075" y="45720"/>
                    </a:lnTo>
                    <a:lnTo>
                      <a:pt x="635318" y="45720"/>
                    </a:lnTo>
                    <a:lnTo>
                      <a:pt x="618172" y="14288"/>
                    </a:lnTo>
                    <a:lnTo>
                      <a:pt x="577215" y="14288"/>
                    </a:lnTo>
                    <a:close/>
                    <a:moveTo>
                      <a:pt x="299085" y="75248"/>
                    </a:moveTo>
                    <a:cubicBezTo>
                      <a:pt x="292417" y="73343"/>
                      <a:pt x="287655" y="69533"/>
                      <a:pt x="283845" y="63818"/>
                    </a:cubicBezTo>
                    <a:cubicBezTo>
                      <a:pt x="280035" y="58103"/>
                      <a:pt x="278130" y="51435"/>
                      <a:pt x="278130" y="42863"/>
                    </a:cubicBezTo>
                    <a:cubicBezTo>
                      <a:pt x="278130" y="37148"/>
                      <a:pt x="280035" y="31433"/>
                      <a:pt x="281940" y="27623"/>
                    </a:cubicBezTo>
                    <a:cubicBezTo>
                      <a:pt x="284797" y="23813"/>
                      <a:pt x="287655" y="20955"/>
                      <a:pt x="291465" y="20955"/>
                    </a:cubicBezTo>
                    <a:cubicBezTo>
                      <a:pt x="294322" y="20955"/>
                      <a:pt x="296228" y="22860"/>
                      <a:pt x="297180" y="25718"/>
                    </a:cubicBezTo>
                    <a:cubicBezTo>
                      <a:pt x="299085" y="28575"/>
                      <a:pt x="299085" y="32385"/>
                      <a:pt x="299085" y="36195"/>
                    </a:cubicBezTo>
                    <a:lnTo>
                      <a:pt x="299085" y="7524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1">
                <a:extLst>
                  <a:ext uri="{FF2B5EF4-FFF2-40B4-BE49-F238E27FC236}">
                    <a16:creationId xmlns:a16="http://schemas.microsoft.com/office/drawing/2014/main" id="{A7FCF8C4-A494-99E4-4F61-D27CE914450F}"/>
                  </a:ext>
                </a:extLst>
              </p:cNvPr>
              <p:cNvSpPr/>
              <p:nvPr/>
            </p:nvSpPr>
            <p:spPr>
              <a:xfrm>
                <a:off x="6413182" y="4612005"/>
                <a:ext cx="104075" cy="94352"/>
              </a:xfrm>
              <a:custGeom>
                <a:avLst/>
                <a:gdLst/>
                <a:ahLst/>
                <a:cxnLst/>
                <a:rect l="l" t="t" r="r" b="b"/>
                <a:pathLst>
                  <a:path w="104075" h="94352" extrusionOk="0">
                    <a:moveTo>
                      <a:pt x="89535" y="60007"/>
                    </a:moveTo>
                    <a:cubicBezTo>
                      <a:pt x="81915" y="47625"/>
                      <a:pt x="76200" y="40005"/>
                      <a:pt x="72390" y="36195"/>
                    </a:cubicBezTo>
                    <a:cubicBezTo>
                      <a:pt x="64770" y="25717"/>
                      <a:pt x="55245" y="16192"/>
                      <a:pt x="44767" y="9525"/>
                    </a:cubicBezTo>
                    <a:cubicBezTo>
                      <a:pt x="34290" y="2857"/>
                      <a:pt x="23813" y="0"/>
                      <a:pt x="14288" y="0"/>
                    </a:cubicBezTo>
                    <a:cubicBezTo>
                      <a:pt x="8572" y="952"/>
                      <a:pt x="3810" y="1905"/>
                      <a:pt x="0" y="2857"/>
                    </a:cubicBezTo>
                    <a:lnTo>
                      <a:pt x="15240" y="36195"/>
                    </a:lnTo>
                    <a:cubicBezTo>
                      <a:pt x="20002" y="34290"/>
                      <a:pt x="25717" y="33338"/>
                      <a:pt x="31433" y="33338"/>
                    </a:cubicBezTo>
                    <a:cubicBezTo>
                      <a:pt x="37147" y="33338"/>
                      <a:pt x="42863" y="34290"/>
                      <a:pt x="47625" y="37147"/>
                    </a:cubicBezTo>
                    <a:cubicBezTo>
                      <a:pt x="52388" y="39052"/>
                      <a:pt x="57150" y="41910"/>
                      <a:pt x="60008" y="45720"/>
                    </a:cubicBezTo>
                    <a:lnTo>
                      <a:pt x="97155" y="94297"/>
                    </a:lnTo>
                    <a:cubicBezTo>
                      <a:pt x="108585" y="95250"/>
                      <a:pt x="105727" y="83820"/>
                      <a:pt x="89535" y="6000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1">
                <a:extLst>
                  <a:ext uri="{FF2B5EF4-FFF2-40B4-BE49-F238E27FC236}">
                    <a16:creationId xmlns:a16="http://schemas.microsoft.com/office/drawing/2014/main" id="{4D3061A3-C0C9-D831-51D4-42E5AD83F742}"/>
                  </a:ext>
                </a:extLst>
              </p:cNvPr>
              <p:cNvSpPr/>
              <p:nvPr/>
            </p:nvSpPr>
            <p:spPr>
              <a:xfrm>
                <a:off x="6671309" y="4707255"/>
                <a:ext cx="676275" cy="234314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234314" extrusionOk="0">
                    <a:moveTo>
                      <a:pt x="605790" y="171450"/>
                    </a:moveTo>
                    <a:lnTo>
                      <a:pt x="641033" y="195263"/>
                    </a:lnTo>
                    <a:lnTo>
                      <a:pt x="641033" y="31432"/>
                    </a:lnTo>
                    <a:lnTo>
                      <a:pt x="676275" y="31432"/>
                    </a:lnTo>
                    <a:lnTo>
                      <a:pt x="659130" y="0"/>
                    </a:lnTo>
                    <a:lnTo>
                      <a:pt x="467678" y="0"/>
                    </a:lnTo>
                    <a:lnTo>
                      <a:pt x="460058" y="0"/>
                    </a:lnTo>
                    <a:lnTo>
                      <a:pt x="299085" y="0"/>
                    </a:lnTo>
                    <a:lnTo>
                      <a:pt x="291465" y="0"/>
                    </a:lnTo>
                    <a:lnTo>
                      <a:pt x="203835" y="0"/>
                    </a:lnTo>
                    <a:lnTo>
                      <a:pt x="196215" y="0"/>
                    </a:lnTo>
                    <a:lnTo>
                      <a:pt x="0" y="0"/>
                    </a:lnTo>
                    <a:lnTo>
                      <a:pt x="17145" y="31432"/>
                    </a:lnTo>
                    <a:lnTo>
                      <a:pt x="151448" y="31432"/>
                    </a:lnTo>
                    <a:lnTo>
                      <a:pt x="151448" y="59055"/>
                    </a:lnTo>
                    <a:lnTo>
                      <a:pt x="43815" y="59055"/>
                    </a:lnTo>
                    <a:lnTo>
                      <a:pt x="38100" y="70485"/>
                    </a:lnTo>
                    <a:cubicBezTo>
                      <a:pt x="54293" y="75247"/>
                      <a:pt x="67628" y="82867"/>
                      <a:pt x="78105" y="92392"/>
                    </a:cubicBezTo>
                    <a:cubicBezTo>
                      <a:pt x="87630" y="102870"/>
                      <a:pt x="93345" y="113347"/>
                      <a:pt x="93345" y="124777"/>
                    </a:cubicBezTo>
                    <a:cubicBezTo>
                      <a:pt x="93345" y="129540"/>
                      <a:pt x="91440" y="134302"/>
                      <a:pt x="86678" y="138113"/>
                    </a:cubicBezTo>
                    <a:cubicBezTo>
                      <a:pt x="80963" y="142875"/>
                      <a:pt x="75248" y="144780"/>
                      <a:pt x="68580" y="146685"/>
                    </a:cubicBezTo>
                    <a:cubicBezTo>
                      <a:pt x="66675" y="142875"/>
                      <a:pt x="63818" y="140017"/>
                      <a:pt x="60008" y="137160"/>
                    </a:cubicBezTo>
                    <a:cubicBezTo>
                      <a:pt x="56198" y="134302"/>
                      <a:pt x="52388" y="133350"/>
                      <a:pt x="49530" y="133350"/>
                    </a:cubicBezTo>
                    <a:cubicBezTo>
                      <a:pt x="44768" y="133350"/>
                      <a:pt x="40005" y="135255"/>
                      <a:pt x="37148" y="139065"/>
                    </a:cubicBezTo>
                    <a:cubicBezTo>
                      <a:pt x="33338" y="142875"/>
                      <a:pt x="32385" y="147638"/>
                      <a:pt x="32385" y="153352"/>
                    </a:cubicBezTo>
                    <a:cubicBezTo>
                      <a:pt x="32385" y="160972"/>
                      <a:pt x="36195" y="168592"/>
                      <a:pt x="44768" y="173355"/>
                    </a:cubicBezTo>
                    <a:cubicBezTo>
                      <a:pt x="52388" y="179070"/>
                      <a:pt x="62865" y="181927"/>
                      <a:pt x="73343" y="181927"/>
                    </a:cubicBezTo>
                    <a:lnTo>
                      <a:pt x="97155" y="234315"/>
                    </a:lnTo>
                    <a:lnTo>
                      <a:pt x="114300" y="224790"/>
                    </a:lnTo>
                    <a:lnTo>
                      <a:pt x="82868" y="180022"/>
                    </a:lnTo>
                    <a:cubicBezTo>
                      <a:pt x="93345" y="178117"/>
                      <a:pt x="102870" y="173355"/>
                      <a:pt x="110490" y="166688"/>
                    </a:cubicBezTo>
                    <a:cubicBezTo>
                      <a:pt x="118110" y="160020"/>
                      <a:pt x="120968" y="152400"/>
                      <a:pt x="120968" y="142875"/>
                    </a:cubicBezTo>
                    <a:cubicBezTo>
                      <a:pt x="120968" y="133350"/>
                      <a:pt x="118110" y="123825"/>
                      <a:pt x="112395" y="114300"/>
                    </a:cubicBezTo>
                    <a:cubicBezTo>
                      <a:pt x="107633" y="104775"/>
                      <a:pt x="100013" y="97155"/>
                      <a:pt x="89535" y="90488"/>
                    </a:cubicBezTo>
                    <a:lnTo>
                      <a:pt x="151448" y="90488"/>
                    </a:lnTo>
                    <a:lnTo>
                      <a:pt x="151448" y="176213"/>
                    </a:lnTo>
                    <a:lnTo>
                      <a:pt x="186690" y="195263"/>
                    </a:lnTo>
                    <a:lnTo>
                      <a:pt x="186690" y="31432"/>
                    </a:lnTo>
                    <a:lnTo>
                      <a:pt x="214313" y="31432"/>
                    </a:lnTo>
                    <a:lnTo>
                      <a:pt x="221933" y="31432"/>
                    </a:lnTo>
                    <a:lnTo>
                      <a:pt x="246698" y="31432"/>
                    </a:lnTo>
                    <a:lnTo>
                      <a:pt x="246698" y="171450"/>
                    </a:lnTo>
                    <a:lnTo>
                      <a:pt x="281940" y="195263"/>
                    </a:lnTo>
                    <a:lnTo>
                      <a:pt x="281940" y="31432"/>
                    </a:lnTo>
                    <a:lnTo>
                      <a:pt x="309563" y="31432"/>
                    </a:lnTo>
                    <a:lnTo>
                      <a:pt x="317183" y="31432"/>
                    </a:lnTo>
                    <a:lnTo>
                      <a:pt x="415290" y="31432"/>
                    </a:lnTo>
                    <a:lnTo>
                      <a:pt x="415290" y="81915"/>
                    </a:lnTo>
                    <a:lnTo>
                      <a:pt x="337185" y="81915"/>
                    </a:lnTo>
                    <a:cubicBezTo>
                      <a:pt x="332423" y="81915"/>
                      <a:pt x="329565" y="83820"/>
                      <a:pt x="326708" y="86677"/>
                    </a:cubicBezTo>
                    <a:cubicBezTo>
                      <a:pt x="323850" y="89535"/>
                      <a:pt x="321945" y="93345"/>
                      <a:pt x="321945" y="97155"/>
                    </a:cubicBezTo>
                    <a:cubicBezTo>
                      <a:pt x="321945" y="106680"/>
                      <a:pt x="325755" y="117157"/>
                      <a:pt x="334328" y="127635"/>
                    </a:cubicBezTo>
                    <a:cubicBezTo>
                      <a:pt x="342900" y="138113"/>
                      <a:pt x="350520" y="143827"/>
                      <a:pt x="357188" y="143827"/>
                    </a:cubicBezTo>
                    <a:cubicBezTo>
                      <a:pt x="359093" y="143827"/>
                      <a:pt x="360998" y="142875"/>
                      <a:pt x="361950" y="141922"/>
                    </a:cubicBezTo>
                    <a:cubicBezTo>
                      <a:pt x="363855" y="140970"/>
                      <a:pt x="364808" y="139065"/>
                      <a:pt x="364808" y="136207"/>
                    </a:cubicBezTo>
                    <a:lnTo>
                      <a:pt x="364808" y="122872"/>
                    </a:lnTo>
                    <a:cubicBezTo>
                      <a:pt x="364808" y="120015"/>
                      <a:pt x="365760" y="118110"/>
                      <a:pt x="367665" y="116205"/>
                    </a:cubicBezTo>
                    <a:cubicBezTo>
                      <a:pt x="368618" y="114300"/>
                      <a:pt x="370523" y="113347"/>
                      <a:pt x="372428" y="113347"/>
                    </a:cubicBezTo>
                    <a:lnTo>
                      <a:pt x="415290" y="113347"/>
                    </a:lnTo>
                    <a:lnTo>
                      <a:pt x="415290" y="175260"/>
                    </a:lnTo>
                    <a:lnTo>
                      <a:pt x="450533" y="194310"/>
                    </a:lnTo>
                    <a:lnTo>
                      <a:pt x="450533" y="30480"/>
                    </a:lnTo>
                    <a:lnTo>
                      <a:pt x="478155" y="30480"/>
                    </a:lnTo>
                    <a:lnTo>
                      <a:pt x="485775" y="30480"/>
                    </a:lnTo>
                    <a:lnTo>
                      <a:pt x="513397" y="30480"/>
                    </a:lnTo>
                    <a:lnTo>
                      <a:pt x="513397" y="96202"/>
                    </a:lnTo>
                    <a:lnTo>
                      <a:pt x="501968" y="96202"/>
                    </a:lnTo>
                    <a:cubicBezTo>
                      <a:pt x="499110" y="96202"/>
                      <a:pt x="497205" y="97155"/>
                      <a:pt x="495300" y="99060"/>
                    </a:cubicBezTo>
                    <a:cubicBezTo>
                      <a:pt x="493395" y="100965"/>
                      <a:pt x="492443" y="102870"/>
                      <a:pt x="492443" y="105727"/>
                    </a:cubicBezTo>
                    <a:cubicBezTo>
                      <a:pt x="492443" y="111442"/>
                      <a:pt x="499110" y="120967"/>
                      <a:pt x="512445" y="134302"/>
                    </a:cubicBezTo>
                    <a:cubicBezTo>
                      <a:pt x="525780" y="147638"/>
                      <a:pt x="535305" y="154305"/>
                      <a:pt x="541020" y="154305"/>
                    </a:cubicBezTo>
                    <a:cubicBezTo>
                      <a:pt x="542925" y="154305"/>
                      <a:pt x="544830" y="153352"/>
                      <a:pt x="545783" y="151447"/>
                    </a:cubicBezTo>
                    <a:cubicBezTo>
                      <a:pt x="547688" y="148590"/>
                      <a:pt x="548640" y="145732"/>
                      <a:pt x="548640" y="142875"/>
                    </a:cubicBezTo>
                    <a:lnTo>
                      <a:pt x="548640" y="127635"/>
                    </a:lnTo>
                    <a:lnTo>
                      <a:pt x="606743" y="127635"/>
                    </a:lnTo>
                    <a:lnTo>
                      <a:pt x="606743" y="171450"/>
                    </a:lnTo>
                    <a:close/>
                    <a:moveTo>
                      <a:pt x="547688" y="97155"/>
                    </a:moveTo>
                    <a:lnTo>
                      <a:pt x="547688" y="31432"/>
                    </a:lnTo>
                    <a:lnTo>
                      <a:pt x="605790" y="31432"/>
                    </a:lnTo>
                    <a:lnTo>
                      <a:pt x="605790" y="97155"/>
                    </a:lnTo>
                    <a:lnTo>
                      <a:pt x="547688" y="9715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1">
                <a:extLst>
                  <a:ext uri="{FF2B5EF4-FFF2-40B4-BE49-F238E27FC236}">
                    <a16:creationId xmlns:a16="http://schemas.microsoft.com/office/drawing/2014/main" id="{6A2F7E98-502B-AA0F-41B6-2EC57B7606A2}"/>
                  </a:ext>
                </a:extLst>
              </p:cNvPr>
              <p:cNvSpPr/>
              <p:nvPr/>
            </p:nvSpPr>
            <p:spPr>
              <a:xfrm>
                <a:off x="7259002" y="4910137"/>
                <a:ext cx="119062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119062" h="87630" extrusionOk="0">
                    <a:moveTo>
                      <a:pt x="54292" y="13335"/>
                    </a:moveTo>
                    <a:cubicBezTo>
                      <a:pt x="42863" y="3810"/>
                      <a:pt x="34290" y="0"/>
                      <a:pt x="27622" y="0"/>
                    </a:cubicBezTo>
                    <a:cubicBezTo>
                      <a:pt x="21907" y="0"/>
                      <a:pt x="17145" y="953"/>
                      <a:pt x="12382" y="1905"/>
                    </a:cubicBezTo>
                    <a:cubicBezTo>
                      <a:pt x="8572" y="2857"/>
                      <a:pt x="4763" y="5715"/>
                      <a:pt x="0" y="9525"/>
                    </a:cubicBezTo>
                    <a:lnTo>
                      <a:pt x="13335" y="30480"/>
                    </a:lnTo>
                    <a:cubicBezTo>
                      <a:pt x="17145" y="27622"/>
                      <a:pt x="20003" y="25718"/>
                      <a:pt x="22860" y="24765"/>
                    </a:cubicBezTo>
                    <a:cubicBezTo>
                      <a:pt x="26670" y="22860"/>
                      <a:pt x="29528" y="22860"/>
                      <a:pt x="33338" y="22860"/>
                    </a:cubicBezTo>
                    <a:cubicBezTo>
                      <a:pt x="41910" y="22860"/>
                      <a:pt x="60007" y="37147"/>
                      <a:pt x="86678" y="65722"/>
                    </a:cubicBezTo>
                    <a:lnTo>
                      <a:pt x="107632" y="87630"/>
                    </a:lnTo>
                    <a:lnTo>
                      <a:pt x="119063" y="78105"/>
                    </a:lnTo>
                    <a:cubicBezTo>
                      <a:pt x="103822" y="60007"/>
                      <a:pt x="81915" y="39053"/>
                      <a:pt x="54292" y="13335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27" name="Google Shape;2427;p1">
              <a:extLst>
                <a:ext uri="{FF2B5EF4-FFF2-40B4-BE49-F238E27FC236}">
                  <a16:creationId xmlns:a16="http://schemas.microsoft.com/office/drawing/2014/main" id="{2F01F00E-E942-D699-EB76-5DB7394C870C}"/>
                </a:ext>
              </a:extLst>
            </p:cNvPr>
            <p:cNvSpPr/>
            <p:nvPr/>
          </p:nvSpPr>
          <p:spPr>
            <a:xfrm>
              <a:off x="5888982" y="2284094"/>
              <a:ext cx="406654" cy="721042"/>
            </a:xfrm>
            <a:custGeom>
              <a:avLst/>
              <a:gdLst/>
              <a:ahLst/>
              <a:cxnLst/>
              <a:rect l="l" t="t" r="r" b="b"/>
              <a:pathLst>
                <a:path w="406654" h="721042" extrusionOk="0">
                  <a:moveTo>
                    <a:pt x="75573" y="576263"/>
                  </a:moveTo>
                  <a:cubicBezTo>
                    <a:pt x="75573" y="576263"/>
                    <a:pt x="75573" y="576263"/>
                    <a:pt x="75573" y="576263"/>
                  </a:cubicBezTo>
                  <a:cubicBezTo>
                    <a:pt x="67953" y="591503"/>
                    <a:pt x="69858" y="604838"/>
                    <a:pt x="74620" y="612458"/>
                  </a:cubicBezTo>
                  <a:cubicBezTo>
                    <a:pt x="80335" y="623888"/>
                    <a:pt x="91765" y="632460"/>
                    <a:pt x="108910" y="640080"/>
                  </a:cubicBezTo>
                  <a:cubicBezTo>
                    <a:pt x="108910" y="640080"/>
                    <a:pt x="108910" y="641033"/>
                    <a:pt x="108910" y="641033"/>
                  </a:cubicBezTo>
                  <a:cubicBezTo>
                    <a:pt x="108910" y="661035"/>
                    <a:pt x="127960" y="677228"/>
                    <a:pt x="160345" y="684848"/>
                  </a:cubicBezTo>
                  <a:cubicBezTo>
                    <a:pt x="162250" y="700088"/>
                    <a:pt x="177490" y="721043"/>
                    <a:pt x="210828" y="721043"/>
                  </a:cubicBezTo>
                  <a:cubicBezTo>
                    <a:pt x="214638" y="721043"/>
                    <a:pt x="219400" y="721043"/>
                    <a:pt x="226068" y="719138"/>
                  </a:cubicBezTo>
                  <a:cubicBezTo>
                    <a:pt x="244165" y="713423"/>
                    <a:pt x="256548" y="700088"/>
                    <a:pt x="257500" y="684848"/>
                  </a:cubicBezTo>
                  <a:cubicBezTo>
                    <a:pt x="289885" y="676275"/>
                    <a:pt x="308935" y="661035"/>
                    <a:pt x="308935" y="641033"/>
                  </a:cubicBezTo>
                  <a:cubicBezTo>
                    <a:pt x="308935" y="639128"/>
                    <a:pt x="308935" y="637223"/>
                    <a:pt x="307983" y="635318"/>
                  </a:cubicBezTo>
                  <a:cubicBezTo>
                    <a:pt x="329890" y="621983"/>
                    <a:pt x="342273" y="605790"/>
                    <a:pt x="342273" y="589598"/>
                  </a:cubicBezTo>
                  <a:cubicBezTo>
                    <a:pt x="342273" y="584835"/>
                    <a:pt x="340368" y="580073"/>
                    <a:pt x="338463" y="576263"/>
                  </a:cubicBezTo>
                  <a:cubicBezTo>
                    <a:pt x="371800" y="542925"/>
                    <a:pt x="389898" y="510540"/>
                    <a:pt x="399423" y="480060"/>
                  </a:cubicBezTo>
                  <a:lnTo>
                    <a:pt x="399423" y="480060"/>
                  </a:lnTo>
                  <a:cubicBezTo>
                    <a:pt x="400375" y="478155"/>
                    <a:pt x="400375" y="476250"/>
                    <a:pt x="401328" y="474345"/>
                  </a:cubicBezTo>
                  <a:cubicBezTo>
                    <a:pt x="404185" y="462915"/>
                    <a:pt x="406090" y="448628"/>
                    <a:pt x="406090" y="446722"/>
                  </a:cubicBezTo>
                  <a:cubicBezTo>
                    <a:pt x="407995" y="421005"/>
                    <a:pt x="405138" y="395288"/>
                    <a:pt x="396565" y="370522"/>
                  </a:cubicBezTo>
                  <a:lnTo>
                    <a:pt x="387993" y="350520"/>
                  </a:lnTo>
                  <a:cubicBezTo>
                    <a:pt x="380373" y="336233"/>
                    <a:pt x="370848" y="322897"/>
                    <a:pt x="360370" y="312420"/>
                  </a:cubicBezTo>
                  <a:cubicBezTo>
                    <a:pt x="357513" y="309563"/>
                    <a:pt x="354655" y="306705"/>
                    <a:pt x="351798" y="304800"/>
                  </a:cubicBezTo>
                  <a:lnTo>
                    <a:pt x="351798" y="304800"/>
                  </a:lnTo>
                  <a:lnTo>
                    <a:pt x="340368" y="294322"/>
                  </a:lnTo>
                  <a:cubicBezTo>
                    <a:pt x="337510" y="291465"/>
                    <a:pt x="334653" y="288608"/>
                    <a:pt x="331795" y="286703"/>
                  </a:cubicBezTo>
                  <a:cubicBezTo>
                    <a:pt x="292743" y="251460"/>
                    <a:pt x="264168" y="224790"/>
                    <a:pt x="272740" y="163830"/>
                  </a:cubicBezTo>
                  <a:cubicBezTo>
                    <a:pt x="283218" y="106680"/>
                    <a:pt x="265120" y="47625"/>
                    <a:pt x="241308" y="32385"/>
                  </a:cubicBezTo>
                  <a:cubicBezTo>
                    <a:pt x="239403" y="31432"/>
                    <a:pt x="238450" y="30480"/>
                    <a:pt x="236545" y="30480"/>
                  </a:cubicBezTo>
                  <a:cubicBezTo>
                    <a:pt x="235593" y="21907"/>
                    <a:pt x="234640" y="16193"/>
                    <a:pt x="233688" y="16193"/>
                  </a:cubicBezTo>
                  <a:cubicBezTo>
                    <a:pt x="227020" y="4763"/>
                    <a:pt x="217495" y="953"/>
                    <a:pt x="210828" y="0"/>
                  </a:cubicBezTo>
                  <a:cubicBezTo>
                    <a:pt x="208923" y="0"/>
                    <a:pt x="207970" y="0"/>
                    <a:pt x="206065" y="0"/>
                  </a:cubicBezTo>
                  <a:cubicBezTo>
                    <a:pt x="194635" y="0"/>
                    <a:pt x="174633" y="4763"/>
                    <a:pt x="166060" y="37148"/>
                  </a:cubicBezTo>
                  <a:cubicBezTo>
                    <a:pt x="160345" y="58103"/>
                    <a:pt x="161298" y="87630"/>
                    <a:pt x="161298" y="115253"/>
                  </a:cubicBezTo>
                  <a:cubicBezTo>
                    <a:pt x="161298" y="120968"/>
                    <a:pt x="161298" y="126682"/>
                    <a:pt x="161298" y="130493"/>
                  </a:cubicBezTo>
                  <a:cubicBezTo>
                    <a:pt x="159393" y="178118"/>
                    <a:pt x="114625" y="237172"/>
                    <a:pt x="81288" y="277178"/>
                  </a:cubicBezTo>
                  <a:cubicBezTo>
                    <a:pt x="81288" y="277178"/>
                    <a:pt x="55570" y="304800"/>
                    <a:pt x="33663" y="343853"/>
                  </a:cubicBezTo>
                  <a:cubicBezTo>
                    <a:pt x="14613" y="374333"/>
                    <a:pt x="-50157" y="493395"/>
                    <a:pt x="75573" y="576263"/>
                  </a:cubicBezTo>
                  <a:close/>
                  <a:moveTo>
                    <a:pt x="210828" y="696278"/>
                  </a:moveTo>
                  <a:cubicBezTo>
                    <a:pt x="197493" y="696278"/>
                    <a:pt x="186063" y="688658"/>
                    <a:pt x="186063" y="681038"/>
                  </a:cubicBezTo>
                  <a:cubicBezTo>
                    <a:pt x="186063" y="680085"/>
                    <a:pt x="186063" y="678180"/>
                    <a:pt x="187015" y="677228"/>
                  </a:cubicBezTo>
                  <a:cubicBezTo>
                    <a:pt x="190825" y="677228"/>
                    <a:pt x="194635" y="678180"/>
                    <a:pt x="198445" y="678180"/>
                  </a:cubicBezTo>
                  <a:cubicBezTo>
                    <a:pt x="202255" y="678180"/>
                    <a:pt x="206065" y="678180"/>
                    <a:pt x="210828" y="678180"/>
                  </a:cubicBezTo>
                  <a:cubicBezTo>
                    <a:pt x="218448" y="678180"/>
                    <a:pt x="227020" y="678180"/>
                    <a:pt x="233688" y="677228"/>
                  </a:cubicBezTo>
                  <a:cubicBezTo>
                    <a:pt x="234640" y="678180"/>
                    <a:pt x="234640" y="680085"/>
                    <a:pt x="234640" y="681038"/>
                  </a:cubicBezTo>
                  <a:cubicBezTo>
                    <a:pt x="235593" y="688658"/>
                    <a:pt x="224163" y="696278"/>
                    <a:pt x="210828" y="696278"/>
                  </a:cubicBezTo>
                  <a:close/>
                  <a:moveTo>
                    <a:pt x="236545" y="662940"/>
                  </a:moveTo>
                  <a:cubicBezTo>
                    <a:pt x="231783" y="663893"/>
                    <a:pt x="226068" y="663893"/>
                    <a:pt x="221305" y="664845"/>
                  </a:cubicBezTo>
                  <a:cubicBezTo>
                    <a:pt x="217495" y="664845"/>
                    <a:pt x="214638" y="664845"/>
                    <a:pt x="210828" y="664845"/>
                  </a:cubicBezTo>
                  <a:cubicBezTo>
                    <a:pt x="202255" y="664845"/>
                    <a:pt x="193683" y="663893"/>
                    <a:pt x="185110" y="662940"/>
                  </a:cubicBezTo>
                  <a:cubicBezTo>
                    <a:pt x="153678" y="659130"/>
                    <a:pt x="135580" y="647700"/>
                    <a:pt x="135580" y="639128"/>
                  </a:cubicBezTo>
                  <a:cubicBezTo>
                    <a:pt x="135580" y="638175"/>
                    <a:pt x="135580" y="638175"/>
                    <a:pt x="135580" y="637223"/>
                  </a:cubicBezTo>
                  <a:cubicBezTo>
                    <a:pt x="159393" y="641985"/>
                    <a:pt x="185110" y="642938"/>
                    <a:pt x="202255" y="642938"/>
                  </a:cubicBezTo>
                  <a:cubicBezTo>
                    <a:pt x="235593" y="642938"/>
                    <a:pt x="267025" y="639128"/>
                    <a:pt x="284170" y="633413"/>
                  </a:cubicBezTo>
                  <a:cubicBezTo>
                    <a:pt x="286075" y="635318"/>
                    <a:pt x="287028" y="637223"/>
                    <a:pt x="287028" y="639128"/>
                  </a:cubicBezTo>
                  <a:cubicBezTo>
                    <a:pt x="287028" y="647700"/>
                    <a:pt x="267978" y="659130"/>
                    <a:pt x="236545" y="662940"/>
                  </a:cubicBezTo>
                  <a:close/>
                  <a:moveTo>
                    <a:pt x="89860" y="304800"/>
                  </a:moveTo>
                  <a:lnTo>
                    <a:pt x="90813" y="302895"/>
                  </a:lnTo>
                  <a:cubicBezTo>
                    <a:pt x="132723" y="253365"/>
                    <a:pt x="181300" y="188595"/>
                    <a:pt x="184158" y="131445"/>
                  </a:cubicBezTo>
                  <a:cubicBezTo>
                    <a:pt x="184158" y="125730"/>
                    <a:pt x="184158" y="120015"/>
                    <a:pt x="184158" y="114300"/>
                  </a:cubicBezTo>
                  <a:cubicBezTo>
                    <a:pt x="184158" y="87630"/>
                    <a:pt x="183205" y="60960"/>
                    <a:pt x="187968" y="42863"/>
                  </a:cubicBezTo>
                  <a:cubicBezTo>
                    <a:pt x="191778" y="26670"/>
                    <a:pt x="198445" y="24765"/>
                    <a:pt x="202255" y="24765"/>
                  </a:cubicBezTo>
                  <a:cubicBezTo>
                    <a:pt x="203208" y="24765"/>
                    <a:pt x="204160" y="24765"/>
                    <a:pt x="204160" y="24765"/>
                  </a:cubicBezTo>
                  <a:cubicBezTo>
                    <a:pt x="207018" y="24765"/>
                    <a:pt x="208923" y="29528"/>
                    <a:pt x="209875" y="37148"/>
                  </a:cubicBezTo>
                  <a:cubicBezTo>
                    <a:pt x="209875" y="41910"/>
                    <a:pt x="209875" y="56198"/>
                    <a:pt x="208923" y="71438"/>
                  </a:cubicBezTo>
                  <a:cubicBezTo>
                    <a:pt x="207018" y="105728"/>
                    <a:pt x="205113" y="151447"/>
                    <a:pt x="209875" y="172403"/>
                  </a:cubicBezTo>
                  <a:cubicBezTo>
                    <a:pt x="215590" y="195263"/>
                    <a:pt x="226068" y="218122"/>
                    <a:pt x="235593" y="240030"/>
                  </a:cubicBezTo>
                  <a:cubicBezTo>
                    <a:pt x="248928" y="268605"/>
                    <a:pt x="261310" y="296228"/>
                    <a:pt x="262263" y="321945"/>
                  </a:cubicBezTo>
                  <a:cubicBezTo>
                    <a:pt x="264168" y="367665"/>
                    <a:pt x="241308" y="371475"/>
                    <a:pt x="225115" y="374333"/>
                  </a:cubicBezTo>
                  <a:cubicBezTo>
                    <a:pt x="217495" y="375285"/>
                    <a:pt x="208923" y="377190"/>
                    <a:pt x="208923" y="385763"/>
                  </a:cubicBezTo>
                  <a:cubicBezTo>
                    <a:pt x="208923" y="389572"/>
                    <a:pt x="211780" y="393383"/>
                    <a:pt x="216543" y="393383"/>
                  </a:cubicBezTo>
                  <a:cubicBezTo>
                    <a:pt x="218448" y="393383"/>
                    <a:pt x="220353" y="392430"/>
                    <a:pt x="224163" y="392430"/>
                  </a:cubicBezTo>
                  <a:cubicBezTo>
                    <a:pt x="228925" y="391478"/>
                    <a:pt x="237498" y="389572"/>
                    <a:pt x="246070" y="389572"/>
                  </a:cubicBezTo>
                  <a:cubicBezTo>
                    <a:pt x="251785" y="389572"/>
                    <a:pt x="256548" y="390525"/>
                    <a:pt x="261310" y="391478"/>
                  </a:cubicBezTo>
                  <a:cubicBezTo>
                    <a:pt x="275598" y="395288"/>
                    <a:pt x="286075" y="405765"/>
                    <a:pt x="290838" y="418147"/>
                  </a:cubicBezTo>
                  <a:cubicBezTo>
                    <a:pt x="294648" y="429578"/>
                    <a:pt x="294648" y="449580"/>
                    <a:pt x="273693" y="477203"/>
                  </a:cubicBezTo>
                  <a:cubicBezTo>
                    <a:pt x="269883" y="482918"/>
                    <a:pt x="259405" y="490538"/>
                    <a:pt x="238450" y="494347"/>
                  </a:cubicBezTo>
                  <a:cubicBezTo>
                    <a:pt x="231783" y="495300"/>
                    <a:pt x="231783" y="499110"/>
                    <a:pt x="231783" y="501968"/>
                  </a:cubicBezTo>
                  <a:cubicBezTo>
                    <a:pt x="231783" y="504825"/>
                    <a:pt x="234640" y="507683"/>
                    <a:pt x="239403" y="507683"/>
                  </a:cubicBezTo>
                  <a:cubicBezTo>
                    <a:pt x="241308" y="507683"/>
                    <a:pt x="243213" y="507683"/>
                    <a:pt x="245118" y="507683"/>
                  </a:cubicBezTo>
                  <a:cubicBezTo>
                    <a:pt x="277503" y="507683"/>
                    <a:pt x="302268" y="514350"/>
                    <a:pt x="313698" y="526733"/>
                  </a:cubicBezTo>
                  <a:cubicBezTo>
                    <a:pt x="319413" y="532448"/>
                    <a:pt x="321318" y="539115"/>
                    <a:pt x="321318" y="546735"/>
                  </a:cubicBezTo>
                  <a:cubicBezTo>
                    <a:pt x="320365" y="561023"/>
                    <a:pt x="301315" y="566738"/>
                    <a:pt x="287980" y="569595"/>
                  </a:cubicBezTo>
                  <a:cubicBezTo>
                    <a:pt x="278455" y="572453"/>
                    <a:pt x="272740" y="573405"/>
                    <a:pt x="272740" y="580073"/>
                  </a:cubicBezTo>
                  <a:lnTo>
                    <a:pt x="272740" y="582930"/>
                  </a:lnTo>
                  <a:lnTo>
                    <a:pt x="277503" y="586740"/>
                  </a:lnTo>
                  <a:lnTo>
                    <a:pt x="280360" y="586740"/>
                  </a:lnTo>
                  <a:cubicBezTo>
                    <a:pt x="282265" y="586740"/>
                    <a:pt x="284170" y="585788"/>
                    <a:pt x="287980" y="584835"/>
                  </a:cubicBezTo>
                  <a:cubicBezTo>
                    <a:pt x="296553" y="581978"/>
                    <a:pt x="304173" y="581025"/>
                    <a:pt x="309888" y="581025"/>
                  </a:cubicBezTo>
                  <a:cubicBezTo>
                    <a:pt x="312745" y="581025"/>
                    <a:pt x="314650" y="581025"/>
                    <a:pt x="315603" y="581978"/>
                  </a:cubicBezTo>
                  <a:cubicBezTo>
                    <a:pt x="320365" y="582930"/>
                    <a:pt x="320365" y="585788"/>
                    <a:pt x="320365" y="586740"/>
                  </a:cubicBezTo>
                  <a:cubicBezTo>
                    <a:pt x="320365" y="594360"/>
                    <a:pt x="308935" y="606743"/>
                    <a:pt x="283218" y="617220"/>
                  </a:cubicBezTo>
                  <a:lnTo>
                    <a:pt x="282265" y="617220"/>
                  </a:lnTo>
                  <a:lnTo>
                    <a:pt x="282265" y="617220"/>
                  </a:lnTo>
                  <a:cubicBezTo>
                    <a:pt x="269883" y="622935"/>
                    <a:pt x="241308" y="625793"/>
                    <a:pt x="210828" y="625793"/>
                  </a:cubicBezTo>
                  <a:cubicBezTo>
                    <a:pt x="163203" y="625793"/>
                    <a:pt x="107958" y="617220"/>
                    <a:pt x="98433" y="597218"/>
                  </a:cubicBezTo>
                  <a:cubicBezTo>
                    <a:pt x="96528" y="592455"/>
                    <a:pt x="96528" y="586740"/>
                    <a:pt x="101290" y="580073"/>
                  </a:cubicBezTo>
                  <a:cubicBezTo>
                    <a:pt x="102243" y="581025"/>
                    <a:pt x="104148" y="582930"/>
                    <a:pt x="106053" y="583883"/>
                  </a:cubicBezTo>
                  <a:cubicBezTo>
                    <a:pt x="137485" y="600075"/>
                    <a:pt x="178443" y="602933"/>
                    <a:pt x="201303" y="602933"/>
                  </a:cubicBezTo>
                  <a:cubicBezTo>
                    <a:pt x="216543" y="602933"/>
                    <a:pt x="227973" y="601980"/>
                    <a:pt x="232735" y="601028"/>
                  </a:cubicBezTo>
                  <a:cubicBezTo>
                    <a:pt x="238450" y="600075"/>
                    <a:pt x="247975" y="598170"/>
                    <a:pt x="247023" y="590550"/>
                  </a:cubicBezTo>
                  <a:cubicBezTo>
                    <a:pt x="247023" y="585788"/>
                    <a:pt x="243213" y="583883"/>
                    <a:pt x="236545" y="583883"/>
                  </a:cubicBezTo>
                  <a:cubicBezTo>
                    <a:pt x="235593" y="583883"/>
                    <a:pt x="234640" y="583883"/>
                    <a:pt x="232735" y="583883"/>
                  </a:cubicBezTo>
                  <a:cubicBezTo>
                    <a:pt x="227973" y="583883"/>
                    <a:pt x="221305" y="584835"/>
                    <a:pt x="212733" y="584835"/>
                  </a:cubicBezTo>
                  <a:cubicBezTo>
                    <a:pt x="183205" y="584835"/>
                    <a:pt x="153678" y="579120"/>
                    <a:pt x="120340" y="566738"/>
                  </a:cubicBezTo>
                  <a:cubicBezTo>
                    <a:pt x="104148" y="561975"/>
                    <a:pt x="71763" y="541973"/>
                    <a:pt x="65095" y="537210"/>
                  </a:cubicBezTo>
                  <a:cubicBezTo>
                    <a:pt x="40330" y="518160"/>
                    <a:pt x="26995" y="484822"/>
                    <a:pt x="26995" y="444818"/>
                  </a:cubicBezTo>
                  <a:cubicBezTo>
                    <a:pt x="24138" y="382905"/>
                    <a:pt x="69858" y="327660"/>
                    <a:pt x="89860" y="30480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1">
              <a:extLst>
                <a:ext uri="{FF2B5EF4-FFF2-40B4-BE49-F238E27FC236}">
                  <a16:creationId xmlns:a16="http://schemas.microsoft.com/office/drawing/2014/main" id="{15FA7E4F-6078-9E5F-2BBD-7C621EAE2131}"/>
                </a:ext>
              </a:extLst>
            </p:cNvPr>
            <p:cNvSpPr/>
            <p:nvPr/>
          </p:nvSpPr>
          <p:spPr>
            <a:xfrm>
              <a:off x="6256972" y="2756535"/>
              <a:ext cx="368617" cy="631507"/>
            </a:xfrm>
            <a:custGeom>
              <a:avLst/>
              <a:gdLst/>
              <a:ahLst/>
              <a:cxnLst/>
              <a:rect l="l" t="t" r="r" b="b"/>
              <a:pathLst>
                <a:path w="368617" h="631507" extrusionOk="0">
                  <a:moveTo>
                    <a:pt x="351473" y="631507"/>
                  </a:moveTo>
                  <a:lnTo>
                    <a:pt x="328613" y="625793"/>
                  </a:lnTo>
                  <a:cubicBezTo>
                    <a:pt x="339090" y="584835"/>
                    <a:pt x="344805" y="542925"/>
                    <a:pt x="344805" y="500062"/>
                  </a:cubicBezTo>
                  <a:cubicBezTo>
                    <a:pt x="344805" y="282893"/>
                    <a:pt x="206693" y="90488"/>
                    <a:pt x="0" y="22860"/>
                  </a:cubicBezTo>
                  <a:lnTo>
                    <a:pt x="7620" y="0"/>
                  </a:lnTo>
                  <a:cubicBezTo>
                    <a:pt x="223838" y="71438"/>
                    <a:pt x="368618" y="272415"/>
                    <a:pt x="368618" y="500062"/>
                  </a:cubicBezTo>
                  <a:cubicBezTo>
                    <a:pt x="368618" y="544830"/>
                    <a:pt x="362903" y="588645"/>
                    <a:pt x="351473" y="631507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1">
              <a:extLst>
                <a:ext uri="{FF2B5EF4-FFF2-40B4-BE49-F238E27FC236}">
                  <a16:creationId xmlns:a16="http://schemas.microsoft.com/office/drawing/2014/main" id="{C3A91ECE-1CED-3382-7B1B-84ADC4908C6B}"/>
                </a:ext>
              </a:extLst>
            </p:cNvPr>
            <p:cNvSpPr/>
            <p:nvPr/>
          </p:nvSpPr>
          <p:spPr>
            <a:xfrm>
              <a:off x="5572125" y="2767964"/>
              <a:ext cx="337185" cy="621030"/>
            </a:xfrm>
            <a:custGeom>
              <a:avLst/>
              <a:gdLst/>
              <a:ahLst/>
              <a:cxnLst/>
              <a:rect l="l" t="t" r="r" b="b"/>
              <a:pathLst>
                <a:path w="337185" h="621030" extrusionOk="0">
                  <a:moveTo>
                    <a:pt x="17145" y="621030"/>
                  </a:moveTo>
                  <a:cubicBezTo>
                    <a:pt x="5715" y="578168"/>
                    <a:pt x="0" y="533400"/>
                    <a:pt x="0" y="488632"/>
                  </a:cubicBezTo>
                  <a:cubicBezTo>
                    <a:pt x="0" y="273368"/>
                    <a:pt x="129540" y="80963"/>
                    <a:pt x="328613" y="0"/>
                  </a:cubicBezTo>
                  <a:lnTo>
                    <a:pt x="337185" y="21908"/>
                  </a:lnTo>
                  <a:cubicBezTo>
                    <a:pt x="146685" y="99060"/>
                    <a:pt x="22860" y="281940"/>
                    <a:pt x="22860" y="487680"/>
                  </a:cubicBezTo>
                  <a:cubicBezTo>
                    <a:pt x="22860" y="530543"/>
                    <a:pt x="28575" y="572453"/>
                    <a:pt x="39052" y="613410"/>
                  </a:cubicBezTo>
                  <a:lnTo>
                    <a:pt x="17145" y="62103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30" name="Google Shape;2430;p1">
              <a:extLst>
                <a:ext uri="{FF2B5EF4-FFF2-40B4-BE49-F238E27FC236}">
                  <a16:creationId xmlns:a16="http://schemas.microsoft.com/office/drawing/2014/main" id="{D3F9A69C-42FD-4289-AAEE-ED07EBB0FC13}"/>
                </a:ext>
              </a:extLst>
            </p:cNvPr>
            <p:cNvGrpSpPr/>
            <p:nvPr/>
          </p:nvGrpSpPr>
          <p:grpSpPr>
            <a:xfrm>
              <a:off x="4910701" y="3818108"/>
              <a:ext cx="2376312" cy="776751"/>
              <a:chOff x="4910701" y="3818108"/>
              <a:chExt cx="2376312" cy="776751"/>
            </a:xfrm>
          </p:grpSpPr>
          <p:sp>
            <p:nvSpPr>
              <p:cNvPr id="2431" name="Google Shape;2431;p1">
                <a:extLst>
                  <a:ext uri="{FF2B5EF4-FFF2-40B4-BE49-F238E27FC236}">
                    <a16:creationId xmlns:a16="http://schemas.microsoft.com/office/drawing/2014/main" id="{B89DA0DC-43D9-2ADE-A71E-707CFE9722B3}"/>
                  </a:ext>
                </a:extLst>
              </p:cNvPr>
              <p:cNvSpPr/>
              <p:nvPr/>
            </p:nvSpPr>
            <p:spPr>
              <a:xfrm>
                <a:off x="5957887" y="4451032"/>
                <a:ext cx="25717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3337" extrusionOk="0">
                    <a:moveTo>
                      <a:pt x="12383" y="0"/>
                    </a:moveTo>
                    <a:cubicBezTo>
                      <a:pt x="9525" y="0"/>
                      <a:pt x="6667" y="953"/>
                      <a:pt x="3810" y="3810"/>
                    </a:cubicBezTo>
                    <a:cubicBezTo>
                      <a:pt x="953" y="5715"/>
                      <a:pt x="0" y="9525"/>
                      <a:pt x="0" y="12383"/>
                    </a:cubicBezTo>
                    <a:cubicBezTo>
                      <a:pt x="0" y="17145"/>
                      <a:pt x="1905" y="21908"/>
                      <a:pt x="5715" y="25718"/>
                    </a:cubicBezTo>
                    <a:cubicBezTo>
                      <a:pt x="9525" y="29528"/>
                      <a:pt x="14288" y="32385"/>
                      <a:pt x="20955" y="33338"/>
                    </a:cubicBezTo>
                    <a:cubicBezTo>
                      <a:pt x="21908" y="31433"/>
                      <a:pt x="23813" y="30480"/>
                      <a:pt x="23813" y="27623"/>
                    </a:cubicBezTo>
                    <a:cubicBezTo>
                      <a:pt x="24765" y="25718"/>
                      <a:pt x="24765" y="22860"/>
                      <a:pt x="25717" y="19050"/>
                    </a:cubicBezTo>
                    <a:cubicBezTo>
                      <a:pt x="25717" y="14288"/>
                      <a:pt x="24765" y="9525"/>
                      <a:pt x="21908" y="6668"/>
                    </a:cubicBezTo>
                    <a:cubicBezTo>
                      <a:pt x="19050" y="2858"/>
                      <a:pt x="16192" y="953"/>
                      <a:pt x="1238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1">
                <a:extLst>
                  <a:ext uri="{FF2B5EF4-FFF2-40B4-BE49-F238E27FC236}">
                    <a16:creationId xmlns:a16="http://schemas.microsoft.com/office/drawing/2014/main" id="{54E75490-2DED-3F49-D5DB-D031BAC90DF7}"/>
                  </a:ext>
                </a:extLst>
              </p:cNvPr>
              <p:cNvSpPr/>
              <p:nvPr/>
            </p:nvSpPr>
            <p:spPr>
              <a:xfrm>
                <a:off x="6030277" y="4486275"/>
                <a:ext cx="53339" cy="31432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1432" extrusionOk="0">
                    <a:moveTo>
                      <a:pt x="26670" y="0"/>
                    </a:moveTo>
                    <a:cubicBezTo>
                      <a:pt x="19050" y="0"/>
                      <a:pt x="13335" y="1905"/>
                      <a:pt x="8572" y="4763"/>
                    </a:cubicBezTo>
                    <a:cubicBezTo>
                      <a:pt x="2857" y="8572"/>
                      <a:pt x="952" y="13335"/>
                      <a:pt x="0" y="18097"/>
                    </a:cubicBezTo>
                    <a:cubicBezTo>
                      <a:pt x="0" y="21907"/>
                      <a:pt x="952" y="24765"/>
                      <a:pt x="4763" y="27622"/>
                    </a:cubicBezTo>
                    <a:cubicBezTo>
                      <a:pt x="7620" y="30480"/>
                      <a:pt x="11430" y="31432"/>
                      <a:pt x="15240" y="31432"/>
                    </a:cubicBezTo>
                    <a:cubicBezTo>
                      <a:pt x="20955" y="31432"/>
                      <a:pt x="27622" y="30480"/>
                      <a:pt x="33338" y="27622"/>
                    </a:cubicBezTo>
                    <a:cubicBezTo>
                      <a:pt x="39052" y="24765"/>
                      <a:pt x="45720" y="20955"/>
                      <a:pt x="53340" y="15240"/>
                    </a:cubicBezTo>
                    <a:cubicBezTo>
                      <a:pt x="49530" y="10478"/>
                      <a:pt x="44767" y="6668"/>
                      <a:pt x="40005" y="3810"/>
                    </a:cubicBezTo>
                    <a:cubicBezTo>
                      <a:pt x="36195" y="1905"/>
                      <a:pt x="31432" y="953"/>
                      <a:pt x="2667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1">
                <a:extLst>
                  <a:ext uri="{FF2B5EF4-FFF2-40B4-BE49-F238E27FC236}">
                    <a16:creationId xmlns:a16="http://schemas.microsoft.com/office/drawing/2014/main" id="{EC8B0567-3F1B-9709-FCBE-065622C331C6}"/>
                  </a:ext>
                </a:extLst>
              </p:cNvPr>
              <p:cNvSpPr/>
              <p:nvPr/>
            </p:nvSpPr>
            <p:spPr>
              <a:xfrm rot="-4289663">
                <a:off x="5514869" y="4359959"/>
                <a:ext cx="37147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7147" h="36195" extrusionOk="0">
                    <a:moveTo>
                      <a:pt x="0" y="0"/>
                    </a:moveTo>
                    <a:lnTo>
                      <a:pt x="37148" y="0"/>
                    </a:lnTo>
                    <a:lnTo>
                      <a:pt x="37148" y="36195"/>
                    </a:lnTo>
                    <a:lnTo>
                      <a:pt x="0" y="36195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1">
                <a:extLst>
                  <a:ext uri="{FF2B5EF4-FFF2-40B4-BE49-F238E27FC236}">
                    <a16:creationId xmlns:a16="http://schemas.microsoft.com/office/drawing/2014/main" id="{7256BA6A-ACBA-4223-0D58-02592EFA8DD5}"/>
                  </a:ext>
                </a:extLst>
              </p:cNvPr>
              <p:cNvSpPr/>
              <p:nvPr/>
            </p:nvSpPr>
            <p:spPr>
              <a:xfrm>
                <a:off x="5833809" y="4470677"/>
                <a:ext cx="53593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53593" h="30258" extrusionOk="0">
                    <a:moveTo>
                      <a:pt x="28828" y="357"/>
                    </a:moveTo>
                    <a:cubicBezTo>
                      <a:pt x="21208" y="-595"/>
                      <a:pt x="15493" y="357"/>
                      <a:pt x="9778" y="3215"/>
                    </a:cubicBezTo>
                    <a:cubicBezTo>
                      <a:pt x="4063" y="6072"/>
                      <a:pt x="1206" y="10835"/>
                      <a:pt x="253" y="15597"/>
                    </a:cubicBezTo>
                    <a:cubicBezTo>
                      <a:pt x="-699" y="19407"/>
                      <a:pt x="1206" y="22265"/>
                      <a:pt x="3111" y="25122"/>
                    </a:cubicBezTo>
                    <a:cubicBezTo>
                      <a:pt x="5968" y="27980"/>
                      <a:pt x="8826" y="29885"/>
                      <a:pt x="13588" y="29885"/>
                    </a:cubicBezTo>
                    <a:cubicBezTo>
                      <a:pt x="19303" y="30837"/>
                      <a:pt x="25971" y="29885"/>
                      <a:pt x="32638" y="27980"/>
                    </a:cubicBezTo>
                    <a:cubicBezTo>
                      <a:pt x="39306" y="26075"/>
                      <a:pt x="45973" y="23217"/>
                      <a:pt x="53593" y="18455"/>
                    </a:cubicBezTo>
                    <a:cubicBezTo>
                      <a:pt x="49783" y="13692"/>
                      <a:pt x="45973" y="8930"/>
                      <a:pt x="42163" y="5120"/>
                    </a:cubicBezTo>
                    <a:cubicBezTo>
                      <a:pt x="37401" y="3215"/>
                      <a:pt x="32638" y="1310"/>
                      <a:pt x="28828" y="357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1">
                <a:extLst>
                  <a:ext uri="{FF2B5EF4-FFF2-40B4-BE49-F238E27FC236}">
                    <a16:creationId xmlns:a16="http://schemas.microsoft.com/office/drawing/2014/main" id="{9F8CE455-CBD5-8B56-78A7-5171F96F7FF8}"/>
                  </a:ext>
                </a:extLst>
              </p:cNvPr>
              <p:cNvSpPr/>
              <p:nvPr/>
            </p:nvSpPr>
            <p:spPr>
              <a:xfrm rot="-1450734">
                <a:off x="6823927" y="4289965"/>
                <a:ext cx="36196" cy="37148"/>
              </a:xfrm>
              <a:custGeom>
                <a:avLst/>
                <a:gdLst/>
                <a:ahLst/>
                <a:cxnLst/>
                <a:rect l="l" t="t" r="r" b="b"/>
                <a:pathLst>
                  <a:path w="36196" h="37148" extrusionOk="0">
                    <a:moveTo>
                      <a:pt x="0" y="0"/>
                    </a:moveTo>
                    <a:lnTo>
                      <a:pt x="36196" y="0"/>
                    </a:lnTo>
                    <a:lnTo>
                      <a:pt x="36196" y="37149"/>
                    </a:lnTo>
                    <a:lnTo>
                      <a:pt x="0" y="37149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1">
                <a:extLst>
                  <a:ext uri="{FF2B5EF4-FFF2-40B4-BE49-F238E27FC236}">
                    <a16:creationId xmlns:a16="http://schemas.microsoft.com/office/drawing/2014/main" id="{EFFF6F81-D266-2B15-F067-AD7FC9DB091D}"/>
                  </a:ext>
                </a:extLst>
              </p:cNvPr>
              <p:cNvSpPr/>
              <p:nvPr/>
            </p:nvSpPr>
            <p:spPr>
              <a:xfrm>
                <a:off x="6727133" y="4373310"/>
                <a:ext cx="54368" cy="46765"/>
              </a:xfrm>
              <a:custGeom>
                <a:avLst/>
                <a:gdLst/>
                <a:ahLst/>
                <a:cxnLst/>
                <a:rect l="l" t="t" r="r" b="b"/>
                <a:pathLst>
                  <a:path w="54368" h="46765" extrusionOk="0">
                    <a:moveTo>
                      <a:pt x="2279" y="24382"/>
                    </a:moveTo>
                    <a:cubicBezTo>
                      <a:pt x="374" y="28192"/>
                      <a:pt x="-579" y="31050"/>
                      <a:pt x="374" y="34859"/>
                    </a:cubicBezTo>
                    <a:cubicBezTo>
                      <a:pt x="2279" y="40575"/>
                      <a:pt x="6089" y="43432"/>
                      <a:pt x="11804" y="45337"/>
                    </a:cubicBezTo>
                    <a:cubicBezTo>
                      <a:pt x="17519" y="47242"/>
                      <a:pt x="24186" y="47242"/>
                      <a:pt x="29901" y="45337"/>
                    </a:cubicBezTo>
                    <a:cubicBezTo>
                      <a:pt x="39426" y="41527"/>
                      <a:pt x="46094" y="36765"/>
                      <a:pt x="49904" y="29145"/>
                    </a:cubicBezTo>
                    <a:cubicBezTo>
                      <a:pt x="54666" y="22477"/>
                      <a:pt x="55619" y="14857"/>
                      <a:pt x="52761" y="8190"/>
                    </a:cubicBezTo>
                    <a:cubicBezTo>
                      <a:pt x="50856" y="4380"/>
                      <a:pt x="47999" y="1522"/>
                      <a:pt x="42284" y="570"/>
                    </a:cubicBezTo>
                    <a:cubicBezTo>
                      <a:pt x="36569" y="-383"/>
                      <a:pt x="30854" y="-383"/>
                      <a:pt x="25139" y="2475"/>
                    </a:cubicBezTo>
                    <a:cubicBezTo>
                      <a:pt x="23234" y="5332"/>
                      <a:pt x="18471" y="9142"/>
                      <a:pt x="11804" y="13905"/>
                    </a:cubicBezTo>
                    <a:cubicBezTo>
                      <a:pt x="7994" y="16762"/>
                      <a:pt x="4184" y="20572"/>
                      <a:pt x="2279" y="2438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1">
                <a:extLst>
                  <a:ext uri="{FF2B5EF4-FFF2-40B4-BE49-F238E27FC236}">
                    <a16:creationId xmlns:a16="http://schemas.microsoft.com/office/drawing/2014/main" id="{0E9CEC3A-E82F-E785-FFE7-9D3FE29FC52C}"/>
                  </a:ext>
                </a:extLst>
              </p:cNvPr>
              <p:cNvSpPr/>
              <p:nvPr/>
            </p:nvSpPr>
            <p:spPr>
              <a:xfrm>
                <a:off x="6563677" y="4377690"/>
                <a:ext cx="48577" cy="69294"/>
              </a:xfrm>
              <a:custGeom>
                <a:avLst/>
                <a:gdLst/>
                <a:ahLst/>
                <a:cxnLst/>
                <a:rect l="l" t="t" r="r" b="b"/>
                <a:pathLst>
                  <a:path w="48577" h="69294" extrusionOk="0">
                    <a:moveTo>
                      <a:pt x="0" y="11430"/>
                    </a:moveTo>
                    <a:lnTo>
                      <a:pt x="15240" y="63817"/>
                    </a:lnTo>
                    <a:cubicBezTo>
                      <a:pt x="16192" y="65722"/>
                      <a:pt x="17145" y="67628"/>
                      <a:pt x="19050" y="68580"/>
                    </a:cubicBezTo>
                    <a:cubicBezTo>
                      <a:pt x="20955" y="69532"/>
                      <a:pt x="22860" y="69532"/>
                      <a:pt x="24765" y="68580"/>
                    </a:cubicBezTo>
                    <a:cubicBezTo>
                      <a:pt x="30480" y="66675"/>
                      <a:pt x="36195" y="62865"/>
                      <a:pt x="40005" y="58103"/>
                    </a:cubicBezTo>
                    <a:cubicBezTo>
                      <a:pt x="44767" y="52388"/>
                      <a:pt x="46672" y="46672"/>
                      <a:pt x="48577" y="39053"/>
                    </a:cubicBezTo>
                    <a:lnTo>
                      <a:pt x="37147" y="0"/>
                    </a:lnTo>
                    <a:lnTo>
                      <a:pt x="0" y="1143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1">
                <a:extLst>
                  <a:ext uri="{FF2B5EF4-FFF2-40B4-BE49-F238E27FC236}">
                    <a16:creationId xmlns:a16="http://schemas.microsoft.com/office/drawing/2014/main" id="{8980B4A8-0D16-4018-AC28-BBCE9097D65B}"/>
                  </a:ext>
                </a:extLst>
              </p:cNvPr>
              <p:cNvSpPr/>
              <p:nvPr/>
            </p:nvSpPr>
            <p:spPr>
              <a:xfrm>
                <a:off x="6273165" y="4475797"/>
                <a:ext cx="53339" cy="33337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33337" extrusionOk="0">
                    <a:moveTo>
                      <a:pt x="23813" y="0"/>
                    </a:moveTo>
                    <a:cubicBezTo>
                      <a:pt x="16192" y="953"/>
                      <a:pt x="10477" y="3810"/>
                      <a:pt x="6667" y="7620"/>
                    </a:cubicBezTo>
                    <a:cubicBezTo>
                      <a:pt x="1905" y="12383"/>
                      <a:pt x="0" y="17145"/>
                      <a:pt x="0" y="21908"/>
                    </a:cubicBezTo>
                    <a:cubicBezTo>
                      <a:pt x="0" y="25718"/>
                      <a:pt x="1905" y="28575"/>
                      <a:pt x="5715" y="30480"/>
                    </a:cubicBezTo>
                    <a:cubicBezTo>
                      <a:pt x="8572" y="32385"/>
                      <a:pt x="12382" y="33338"/>
                      <a:pt x="17145" y="33338"/>
                    </a:cubicBezTo>
                    <a:cubicBezTo>
                      <a:pt x="22860" y="32385"/>
                      <a:pt x="28575" y="30480"/>
                      <a:pt x="35242" y="26670"/>
                    </a:cubicBezTo>
                    <a:cubicBezTo>
                      <a:pt x="40957" y="22860"/>
                      <a:pt x="46672" y="18097"/>
                      <a:pt x="53340" y="12383"/>
                    </a:cubicBezTo>
                    <a:cubicBezTo>
                      <a:pt x="48577" y="8572"/>
                      <a:pt x="43815" y="4763"/>
                      <a:pt x="39052" y="2858"/>
                    </a:cubicBezTo>
                    <a:cubicBezTo>
                      <a:pt x="33338" y="953"/>
                      <a:pt x="28575" y="0"/>
                      <a:pt x="2381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1">
                <a:extLst>
                  <a:ext uri="{FF2B5EF4-FFF2-40B4-BE49-F238E27FC236}">
                    <a16:creationId xmlns:a16="http://schemas.microsoft.com/office/drawing/2014/main" id="{6669D1E6-2278-5B5A-4C9D-7BDC09E198DE}"/>
                  </a:ext>
                </a:extLst>
              </p:cNvPr>
              <p:cNvSpPr/>
              <p:nvPr/>
            </p:nvSpPr>
            <p:spPr>
              <a:xfrm>
                <a:off x="6383654" y="4415790"/>
                <a:ext cx="75247" cy="88024"/>
              </a:xfrm>
              <a:custGeom>
                <a:avLst/>
                <a:gdLst/>
                <a:ahLst/>
                <a:cxnLst/>
                <a:rect l="l" t="t" r="r" b="b"/>
                <a:pathLst>
                  <a:path w="75247" h="88024" extrusionOk="0">
                    <a:moveTo>
                      <a:pt x="39053" y="6667"/>
                    </a:moveTo>
                    <a:lnTo>
                      <a:pt x="44767" y="35242"/>
                    </a:lnTo>
                    <a:lnTo>
                      <a:pt x="7620" y="41910"/>
                    </a:lnTo>
                    <a:cubicBezTo>
                      <a:pt x="4763" y="41910"/>
                      <a:pt x="2858" y="43815"/>
                      <a:pt x="1905" y="45720"/>
                    </a:cubicBezTo>
                    <a:cubicBezTo>
                      <a:pt x="0" y="47625"/>
                      <a:pt x="0" y="49530"/>
                      <a:pt x="0" y="52388"/>
                    </a:cubicBezTo>
                    <a:cubicBezTo>
                      <a:pt x="0" y="54292"/>
                      <a:pt x="1905" y="56197"/>
                      <a:pt x="3810" y="58103"/>
                    </a:cubicBezTo>
                    <a:cubicBezTo>
                      <a:pt x="5715" y="60007"/>
                      <a:pt x="8573" y="60960"/>
                      <a:pt x="11430" y="61913"/>
                    </a:cubicBezTo>
                    <a:cubicBezTo>
                      <a:pt x="13335" y="60007"/>
                      <a:pt x="16192" y="58103"/>
                      <a:pt x="20003" y="56197"/>
                    </a:cubicBezTo>
                    <a:cubicBezTo>
                      <a:pt x="22860" y="55245"/>
                      <a:pt x="27623" y="53340"/>
                      <a:pt x="33338" y="52388"/>
                    </a:cubicBezTo>
                    <a:lnTo>
                      <a:pt x="45720" y="65722"/>
                    </a:lnTo>
                    <a:lnTo>
                      <a:pt x="34290" y="67628"/>
                    </a:lnTo>
                    <a:cubicBezTo>
                      <a:pt x="30480" y="68580"/>
                      <a:pt x="26670" y="70485"/>
                      <a:pt x="23813" y="72390"/>
                    </a:cubicBezTo>
                    <a:cubicBezTo>
                      <a:pt x="20955" y="75247"/>
                      <a:pt x="20003" y="78105"/>
                      <a:pt x="20955" y="80963"/>
                    </a:cubicBezTo>
                    <a:cubicBezTo>
                      <a:pt x="21908" y="83820"/>
                      <a:pt x="22860" y="85725"/>
                      <a:pt x="25717" y="86678"/>
                    </a:cubicBezTo>
                    <a:cubicBezTo>
                      <a:pt x="28575" y="87630"/>
                      <a:pt x="32385" y="88582"/>
                      <a:pt x="35242" y="87630"/>
                    </a:cubicBezTo>
                    <a:cubicBezTo>
                      <a:pt x="43815" y="85725"/>
                      <a:pt x="52388" y="81915"/>
                      <a:pt x="59055" y="75247"/>
                    </a:cubicBezTo>
                    <a:cubicBezTo>
                      <a:pt x="66675" y="68580"/>
                      <a:pt x="71438" y="60007"/>
                      <a:pt x="75248" y="49530"/>
                    </a:cubicBezTo>
                    <a:lnTo>
                      <a:pt x="65723" y="0"/>
                    </a:lnTo>
                    <a:lnTo>
                      <a:pt x="39053" y="666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1">
                <a:extLst>
                  <a:ext uri="{FF2B5EF4-FFF2-40B4-BE49-F238E27FC236}">
                    <a16:creationId xmlns:a16="http://schemas.microsoft.com/office/drawing/2014/main" id="{8E4B1328-4B16-0298-6D3C-1FFA61114753}"/>
                  </a:ext>
                </a:extLst>
              </p:cNvPr>
              <p:cNvSpPr/>
              <p:nvPr/>
            </p:nvSpPr>
            <p:spPr>
              <a:xfrm>
                <a:off x="4910701" y="3818108"/>
                <a:ext cx="2376312" cy="776751"/>
              </a:xfrm>
              <a:custGeom>
                <a:avLst/>
                <a:gdLst/>
                <a:ahLst/>
                <a:cxnLst/>
                <a:rect l="l" t="t" r="r" b="b"/>
                <a:pathLst>
                  <a:path w="2376312" h="776751" extrusionOk="0">
                    <a:moveTo>
                      <a:pt x="2324489" y="401466"/>
                    </a:moveTo>
                    <a:cubicBezTo>
                      <a:pt x="2315916" y="384321"/>
                      <a:pt x="2307344" y="367176"/>
                      <a:pt x="2299724" y="350031"/>
                    </a:cubicBezTo>
                    <a:cubicBezTo>
                      <a:pt x="2316869" y="337649"/>
                      <a:pt x="2332109" y="325266"/>
                      <a:pt x="2348301" y="310979"/>
                    </a:cubicBezTo>
                    <a:cubicBezTo>
                      <a:pt x="2399736" y="264306"/>
                      <a:pt x="2369256" y="202394"/>
                      <a:pt x="2344491" y="152864"/>
                    </a:cubicBezTo>
                    <a:lnTo>
                      <a:pt x="2339729" y="142386"/>
                    </a:lnTo>
                    <a:cubicBezTo>
                      <a:pt x="2327346" y="116669"/>
                      <a:pt x="2329251" y="90951"/>
                      <a:pt x="2331156" y="69044"/>
                    </a:cubicBezTo>
                    <a:cubicBezTo>
                      <a:pt x="2333061" y="48089"/>
                      <a:pt x="2334966" y="28086"/>
                      <a:pt x="2321631" y="14751"/>
                    </a:cubicBezTo>
                    <a:cubicBezTo>
                      <a:pt x="2310201" y="2369"/>
                      <a:pt x="2288294" y="-1441"/>
                      <a:pt x="2253051" y="464"/>
                    </a:cubicBezTo>
                    <a:lnTo>
                      <a:pt x="2253051" y="464"/>
                    </a:lnTo>
                    <a:cubicBezTo>
                      <a:pt x="2253051" y="464"/>
                      <a:pt x="2252099" y="464"/>
                      <a:pt x="2252099" y="464"/>
                    </a:cubicBezTo>
                    <a:cubicBezTo>
                      <a:pt x="2175899" y="5226"/>
                      <a:pt x="2128274" y="68091"/>
                      <a:pt x="2118749" y="177629"/>
                    </a:cubicBezTo>
                    <a:cubicBezTo>
                      <a:pt x="2112081" y="180486"/>
                      <a:pt x="2106366" y="184296"/>
                      <a:pt x="2099699" y="187154"/>
                    </a:cubicBezTo>
                    <a:cubicBezTo>
                      <a:pt x="2052074" y="209061"/>
                      <a:pt x="1995876" y="226206"/>
                      <a:pt x="1943489" y="239541"/>
                    </a:cubicBezTo>
                    <a:lnTo>
                      <a:pt x="1943489" y="239541"/>
                    </a:lnTo>
                    <a:cubicBezTo>
                      <a:pt x="1932059" y="242399"/>
                      <a:pt x="1923486" y="244304"/>
                      <a:pt x="1915866" y="246209"/>
                    </a:cubicBezTo>
                    <a:cubicBezTo>
                      <a:pt x="1915866" y="246209"/>
                      <a:pt x="1915866" y="246209"/>
                      <a:pt x="1914914" y="246209"/>
                    </a:cubicBezTo>
                    <a:lnTo>
                      <a:pt x="1914914" y="246209"/>
                    </a:lnTo>
                    <a:cubicBezTo>
                      <a:pt x="1906341" y="249066"/>
                      <a:pt x="1900626" y="250971"/>
                      <a:pt x="1896816" y="253829"/>
                    </a:cubicBezTo>
                    <a:cubicBezTo>
                      <a:pt x="1866336" y="272879"/>
                      <a:pt x="1887291" y="351936"/>
                      <a:pt x="1896816" y="381464"/>
                    </a:cubicBezTo>
                    <a:cubicBezTo>
                      <a:pt x="1760609" y="478619"/>
                      <a:pt x="1504386" y="540531"/>
                      <a:pt x="1219589" y="540531"/>
                    </a:cubicBezTo>
                    <a:cubicBezTo>
                      <a:pt x="1209111" y="540531"/>
                      <a:pt x="1199586" y="540531"/>
                      <a:pt x="1189109" y="540531"/>
                    </a:cubicBezTo>
                    <a:lnTo>
                      <a:pt x="1189109" y="540531"/>
                    </a:lnTo>
                    <a:cubicBezTo>
                      <a:pt x="1189109" y="540531"/>
                      <a:pt x="1189109" y="540531"/>
                      <a:pt x="1188156" y="540531"/>
                    </a:cubicBezTo>
                    <a:cubicBezTo>
                      <a:pt x="1188156" y="540531"/>
                      <a:pt x="1188156" y="540531"/>
                      <a:pt x="1187204" y="540531"/>
                    </a:cubicBezTo>
                    <a:lnTo>
                      <a:pt x="1187204" y="540531"/>
                    </a:lnTo>
                    <a:cubicBezTo>
                      <a:pt x="1176726" y="540531"/>
                      <a:pt x="1167201" y="540531"/>
                      <a:pt x="1156724" y="540531"/>
                    </a:cubicBezTo>
                    <a:cubicBezTo>
                      <a:pt x="871926" y="540531"/>
                      <a:pt x="615704" y="479571"/>
                      <a:pt x="479496" y="381464"/>
                    </a:cubicBezTo>
                    <a:cubicBezTo>
                      <a:pt x="489021" y="351936"/>
                      <a:pt x="509976" y="272879"/>
                      <a:pt x="479496" y="253829"/>
                    </a:cubicBezTo>
                    <a:cubicBezTo>
                      <a:pt x="475686" y="250971"/>
                      <a:pt x="469019" y="249066"/>
                      <a:pt x="461399" y="246209"/>
                    </a:cubicBezTo>
                    <a:lnTo>
                      <a:pt x="461399" y="246209"/>
                    </a:lnTo>
                    <a:cubicBezTo>
                      <a:pt x="461399" y="246209"/>
                      <a:pt x="461399" y="246209"/>
                      <a:pt x="460446" y="246209"/>
                    </a:cubicBezTo>
                    <a:cubicBezTo>
                      <a:pt x="452826" y="244304"/>
                      <a:pt x="444254" y="241446"/>
                      <a:pt x="432824" y="239541"/>
                    </a:cubicBezTo>
                    <a:lnTo>
                      <a:pt x="432824" y="239541"/>
                    </a:lnTo>
                    <a:cubicBezTo>
                      <a:pt x="379484" y="226206"/>
                      <a:pt x="323286" y="208109"/>
                      <a:pt x="276614" y="187154"/>
                    </a:cubicBezTo>
                    <a:cubicBezTo>
                      <a:pt x="269946" y="184296"/>
                      <a:pt x="263279" y="181439"/>
                      <a:pt x="257564" y="177629"/>
                    </a:cubicBezTo>
                    <a:cubicBezTo>
                      <a:pt x="248039" y="68091"/>
                      <a:pt x="200414" y="6179"/>
                      <a:pt x="124214" y="464"/>
                    </a:cubicBezTo>
                    <a:cubicBezTo>
                      <a:pt x="124214" y="464"/>
                      <a:pt x="123261" y="464"/>
                      <a:pt x="123261" y="464"/>
                    </a:cubicBezTo>
                    <a:lnTo>
                      <a:pt x="123261" y="464"/>
                    </a:lnTo>
                    <a:cubicBezTo>
                      <a:pt x="87066" y="-1441"/>
                      <a:pt x="66111" y="3321"/>
                      <a:pt x="54681" y="14751"/>
                    </a:cubicBezTo>
                    <a:cubicBezTo>
                      <a:pt x="41346" y="28086"/>
                      <a:pt x="43251" y="48089"/>
                      <a:pt x="45156" y="69044"/>
                    </a:cubicBezTo>
                    <a:cubicBezTo>
                      <a:pt x="47061" y="91904"/>
                      <a:pt x="49919" y="116669"/>
                      <a:pt x="36584" y="142386"/>
                    </a:cubicBezTo>
                    <a:lnTo>
                      <a:pt x="31821" y="152864"/>
                    </a:lnTo>
                    <a:cubicBezTo>
                      <a:pt x="7056" y="202394"/>
                      <a:pt x="-23424" y="264306"/>
                      <a:pt x="28011" y="310979"/>
                    </a:cubicBezTo>
                    <a:cubicBezTo>
                      <a:pt x="43251" y="325266"/>
                      <a:pt x="59444" y="338601"/>
                      <a:pt x="76589" y="350031"/>
                    </a:cubicBezTo>
                    <a:cubicBezTo>
                      <a:pt x="69921" y="367176"/>
                      <a:pt x="60396" y="385274"/>
                      <a:pt x="51824" y="401466"/>
                    </a:cubicBezTo>
                    <a:cubicBezTo>
                      <a:pt x="36584" y="430041"/>
                      <a:pt x="21344" y="460521"/>
                      <a:pt x="13724" y="493859"/>
                    </a:cubicBezTo>
                    <a:cubicBezTo>
                      <a:pt x="10866" y="506241"/>
                      <a:pt x="4199" y="609111"/>
                      <a:pt x="25154" y="616731"/>
                    </a:cubicBezTo>
                    <a:cubicBezTo>
                      <a:pt x="28964" y="617684"/>
                      <a:pt x="36584" y="618636"/>
                      <a:pt x="42299" y="606254"/>
                    </a:cubicBezTo>
                    <a:cubicBezTo>
                      <a:pt x="64206" y="562439"/>
                      <a:pt x="100401" y="516719"/>
                      <a:pt x="123261" y="515766"/>
                    </a:cubicBezTo>
                    <a:cubicBezTo>
                      <a:pt x="127071" y="515766"/>
                      <a:pt x="133739" y="516719"/>
                      <a:pt x="140406" y="526244"/>
                    </a:cubicBezTo>
                    <a:cubicBezTo>
                      <a:pt x="146121" y="534816"/>
                      <a:pt x="150884" y="548151"/>
                      <a:pt x="155646" y="557676"/>
                    </a:cubicBezTo>
                    <a:cubicBezTo>
                      <a:pt x="162314" y="573869"/>
                      <a:pt x="165171" y="581489"/>
                      <a:pt x="173744" y="579584"/>
                    </a:cubicBezTo>
                    <a:cubicBezTo>
                      <a:pt x="182316" y="577679"/>
                      <a:pt x="182316" y="568154"/>
                      <a:pt x="182316" y="560534"/>
                    </a:cubicBezTo>
                    <a:cubicBezTo>
                      <a:pt x="182316" y="511004"/>
                      <a:pt x="196604" y="463379"/>
                      <a:pt x="211844" y="419564"/>
                    </a:cubicBezTo>
                    <a:cubicBezTo>
                      <a:pt x="247086" y="432899"/>
                      <a:pt x="281376" y="442424"/>
                      <a:pt x="315666" y="451949"/>
                    </a:cubicBezTo>
                    <a:cubicBezTo>
                      <a:pt x="316619" y="451949"/>
                      <a:pt x="317571" y="452901"/>
                      <a:pt x="318524" y="452901"/>
                    </a:cubicBezTo>
                    <a:lnTo>
                      <a:pt x="315666" y="455759"/>
                    </a:lnTo>
                    <a:cubicBezTo>
                      <a:pt x="305189" y="467189"/>
                      <a:pt x="289949" y="481476"/>
                      <a:pt x="289949" y="481476"/>
                    </a:cubicBezTo>
                    <a:cubicBezTo>
                      <a:pt x="279471" y="492906"/>
                      <a:pt x="273756" y="507194"/>
                      <a:pt x="275661" y="520529"/>
                    </a:cubicBezTo>
                    <a:cubicBezTo>
                      <a:pt x="276614" y="533864"/>
                      <a:pt x="284234" y="545294"/>
                      <a:pt x="296616" y="553866"/>
                    </a:cubicBezTo>
                    <a:cubicBezTo>
                      <a:pt x="492831" y="693884"/>
                      <a:pt x="814776" y="776751"/>
                      <a:pt x="1157676" y="776751"/>
                    </a:cubicBezTo>
                    <a:cubicBezTo>
                      <a:pt x="1167201" y="776751"/>
                      <a:pt x="1177679" y="776751"/>
                      <a:pt x="1189109" y="776751"/>
                    </a:cubicBezTo>
                    <a:cubicBezTo>
                      <a:pt x="1199586" y="776751"/>
                      <a:pt x="1210064" y="776751"/>
                      <a:pt x="1220541" y="776751"/>
                    </a:cubicBezTo>
                    <a:cubicBezTo>
                      <a:pt x="1563441" y="776751"/>
                      <a:pt x="1885386" y="692931"/>
                      <a:pt x="2081601" y="553866"/>
                    </a:cubicBezTo>
                    <a:cubicBezTo>
                      <a:pt x="2093984" y="545294"/>
                      <a:pt x="2100651" y="532911"/>
                      <a:pt x="2102556" y="520529"/>
                    </a:cubicBezTo>
                    <a:cubicBezTo>
                      <a:pt x="2103509" y="507194"/>
                      <a:pt x="2098746" y="492906"/>
                      <a:pt x="2088269" y="481476"/>
                    </a:cubicBezTo>
                    <a:cubicBezTo>
                      <a:pt x="2088269" y="481476"/>
                      <a:pt x="2073029" y="467189"/>
                      <a:pt x="2062551" y="455759"/>
                    </a:cubicBezTo>
                    <a:lnTo>
                      <a:pt x="2059694" y="452901"/>
                    </a:lnTo>
                    <a:cubicBezTo>
                      <a:pt x="2060646" y="452901"/>
                      <a:pt x="2061599" y="451949"/>
                      <a:pt x="2062551" y="451949"/>
                    </a:cubicBezTo>
                    <a:cubicBezTo>
                      <a:pt x="2096841" y="442424"/>
                      <a:pt x="2132084" y="431946"/>
                      <a:pt x="2166374" y="419564"/>
                    </a:cubicBezTo>
                    <a:cubicBezTo>
                      <a:pt x="2181614" y="463379"/>
                      <a:pt x="2195901" y="511004"/>
                      <a:pt x="2195901" y="560534"/>
                    </a:cubicBezTo>
                    <a:cubicBezTo>
                      <a:pt x="2195901" y="568154"/>
                      <a:pt x="2195901" y="577679"/>
                      <a:pt x="2204474" y="579584"/>
                    </a:cubicBezTo>
                    <a:cubicBezTo>
                      <a:pt x="2213046" y="581489"/>
                      <a:pt x="2215904" y="573869"/>
                      <a:pt x="2222571" y="557676"/>
                    </a:cubicBezTo>
                    <a:cubicBezTo>
                      <a:pt x="2226381" y="547199"/>
                      <a:pt x="2232096" y="534816"/>
                      <a:pt x="2237811" y="526244"/>
                    </a:cubicBezTo>
                    <a:cubicBezTo>
                      <a:pt x="2244479" y="516719"/>
                      <a:pt x="2250194" y="515766"/>
                      <a:pt x="2254956" y="515766"/>
                    </a:cubicBezTo>
                    <a:cubicBezTo>
                      <a:pt x="2277816" y="516719"/>
                      <a:pt x="2314011" y="563391"/>
                      <a:pt x="2335919" y="606254"/>
                    </a:cubicBezTo>
                    <a:cubicBezTo>
                      <a:pt x="2341634" y="618636"/>
                      <a:pt x="2349254" y="617684"/>
                      <a:pt x="2353064" y="616731"/>
                    </a:cubicBezTo>
                    <a:cubicBezTo>
                      <a:pt x="2374019" y="609111"/>
                      <a:pt x="2367351" y="506241"/>
                      <a:pt x="2364494" y="493859"/>
                    </a:cubicBezTo>
                    <a:cubicBezTo>
                      <a:pt x="2354969" y="459569"/>
                      <a:pt x="2339729" y="430041"/>
                      <a:pt x="2324489" y="401466"/>
                    </a:cubicBezTo>
                    <a:close/>
                    <a:moveTo>
                      <a:pt x="165171" y="538626"/>
                    </a:moveTo>
                    <a:cubicBezTo>
                      <a:pt x="162314" y="531006"/>
                      <a:pt x="158504" y="523386"/>
                      <a:pt x="153741" y="516719"/>
                    </a:cubicBezTo>
                    <a:cubicBezTo>
                      <a:pt x="143264" y="500526"/>
                      <a:pt x="130881" y="497669"/>
                      <a:pt x="121356" y="498621"/>
                    </a:cubicBezTo>
                    <a:cubicBezTo>
                      <a:pt x="87066" y="500526"/>
                      <a:pt x="48966" y="554819"/>
                      <a:pt x="29916" y="591966"/>
                    </a:cubicBezTo>
                    <a:cubicBezTo>
                      <a:pt x="26106" y="568154"/>
                      <a:pt x="26106" y="515766"/>
                      <a:pt x="29916" y="497669"/>
                    </a:cubicBezTo>
                    <a:cubicBezTo>
                      <a:pt x="37536" y="466236"/>
                      <a:pt x="51824" y="437661"/>
                      <a:pt x="67064" y="409086"/>
                    </a:cubicBezTo>
                    <a:cubicBezTo>
                      <a:pt x="75636" y="392894"/>
                      <a:pt x="84209" y="376701"/>
                      <a:pt x="90876" y="359556"/>
                    </a:cubicBezTo>
                    <a:cubicBezTo>
                      <a:pt x="122309" y="380511"/>
                      <a:pt x="156599" y="398609"/>
                      <a:pt x="194699" y="413849"/>
                    </a:cubicBezTo>
                    <a:cubicBezTo>
                      <a:pt x="181364" y="452901"/>
                      <a:pt x="168029" y="494811"/>
                      <a:pt x="165171" y="538626"/>
                    </a:cubicBezTo>
                    <a:close/>
                    <a:moveTo>
                      <a:pt x="103259" y="26181"/>
                    </a:moveTo>
                    <a:cubicBezTo>
                      <a:pt x="104211" y="23324"/>
                      <a:pt x="105164" y="16656"/>
                      <a:pt x="123261" y="16656"/>
                    </a:cubicBezTo>
                    <a:cubicBezTo>
                      <a:pt x="203271" y="22371"/>
                      <a:pt x="230894" y="97619"/>
                      <a:pt x="239466" y="166199"/>
                    </a:cubicBezTo>
                    <a:cubicBezTo>
                      <a:pt x="148979" y="115716"/>
                      <a:pt x="97544" y="50946"/>
                      <a:pt x="103259" y="26181"/>
                    </a:cubicBezTo>
                    <a:close/>
                    <a:moveTo>
                      <a:pt x="469019" y="345269"/>
                    </a:moveTo>
                    <a:cubicBezTo>
                      <a:pt x="467114" y="351936"/>
                      <a:pt x="465209" y="357651"/>
                      <a:pt x="464256" y="364319"/>
                    </a:cubicBezTo>
                    <a:cubicBezTo>
                      <a:pt x="462351" y="363366"/>
                      <a:pt x="461399" y="362414"/>
                      <a:pt x="459494" y="360509"/>
                    </a:cubicBezTo>
                    <a:cubicBezTo>
                      <a:pt x="441396" y="346221"/>
                      <a:pt x="431871" y="336696"/>
                      <a:pt x="435681" y="324314"/>
                    </a:cubicBezTo>
                    <a:cubicBezTo>
                      <a:pt x="438539" y="314789"/>
                      <a:pt x="444254" y="312884"/>
                      <a:pt x="452826" y="312884"/>
                    </a:cubicBezTo>
                    <a:cubicBezTo>
                      <a:pt x="456636" y="312884"/>
                      <a:pt x="460446" y="312884"/>
                      <a:pt x="465209" y="313836"/>
                    </a:cubicBezTo>
                    <a:cubicBezTo>
                      <a:pt x="469019" y="313836"/>
                      <a:pt x="471876" y="314789"/>
                      <a:pt x="475686" y="314789"/>
                    </a:cubicBezTo>
                    <a:moveTo>
                      <a:pt x="565221" y="589109"/>
                    </a:moveTo>
                    <a:cubicBezTo>
                      <a:pt x="560459" y="578631"/>
                      <a:pt x="559506" y="571011"/>
                      <a:pt x="561411" y="565296"/>
                    </a:cubicBezTo>
                    <a:cubicBezTo>
                      <a:pt x="561411" y="564344"/>
                      <a:pt x="563316" y="563391"/>
                      <a:pt x="564269" y="563391"/>
                    </a:cubicBezTo>
                    <a:cubicBezTo>
                      <a:pt x="566174" y="563391"/>
                      <a:pt x="568079" y="563391"/>
                      <a:pt x="569984" y="563391"/>
                    </a:cubicBezTo>
                    <a:lnTo>
                      <a:pt x="580461" y="567201"/>
                    </a:lnTo>
                    <a:lnTo>
                      <a:pt x="591891" y="531959"/>
                    </a:lnTo>
                    <a:lnTo>
                      <a:pt x="572841" y="525291"/>
                    </a:lnTo>
                    <a:lnTo>
                      <a:pt x="572841" y="526244"/>
                    </a:lnTo>
                    <a:lnTo>
                      <a:pt x="553791" y="518624"/>
                    </a:lnTo>
                    <a:lnTo>
                      <a:pt x="512834" y="615779"/>
                    </a:lnTo>
                    <a:lnTo>
                      <a:pt x="499499" y="597681"/>
                    </a:lnTo>
                    <a:lnTo>
                      <a:pt x="513786" y="564344"/>
                    </a:lnTo>
                    <a:cubicBezTo>
                      <a:pt x="511881" y="565296"/>
                      <a:pt x="509976" y="566249"/>
                      <a:pt x="507119" y="566249"/>
                    </a:cubicBezTo>
                    <a:cubicBezTo>
                      <a:pt x="505214" y="566249"/>
                      <a:pt x="503309" y="566249"/>
                      <a:pt x="501404" y="565296"/>
                    </a:cubicBezTo>
                    <a:cubicBezTo>
                      <a:pt x="499499" y="564344"/>
                      <a:pt x="498546" y="563391"/>
                      <a:pt x="496641" y="561486"/>
                    </a:cubicBezTo>
                    <a:cubicBezTo>
                      <a:pt x="494736" y="559581"/>
                      <a:pt x="492831" y="557676"/>
                      <a:pt x="491879" y="554819"/>
                    </a:cubicBezTo>
                    <a:cubicBezTo>
                      <a:pt x="491879" y="558629"/>
                      <a:pt x="490926" y="561486"/>
                      <a:pt x="489974" y="564344"/>
                    </a:cubicBezTo>
                    <a:cubicBezTo>
                      <a:pt x="487116" y="571011"/>
                      <a:pt x="482354" y="575774"/>
                      <a:pt x="475686" y="577679"/>
                    </a:cubicBezTo>
                    <a:cubicBezTo>
                      <a:pt x="469019" y="580536"/>
                      <a:pt x="463304" y="580536"/>
                      <a:pt x="456636" y="577679"/>
                    </a:cubicBezTo>
                    <a:cubicBezTo>
                      <a:pt x="447111" y="573869"/>
                      <a:pt x="440444" y="565296"/>
                      <a:pt x="435681" y="551961"/>
                    </a:cubicBezTo>
                    <a:cubicBezTo>
                      <a:pt x="430919" y="538626"/>
                      <a:pt x="429014" y="522434"/>
                      <a:pt x="429966" y="504336"/>
                    </a:cubicBezTo>
                    <a:lnTo>
                      <a:pt x="436634" y="503384"/>
                    </a:lnTo>
                    <a:cubicBezTo>
                      <a:pt x="435681" y="515766"/>
                      <a:pt x="438539" y="527196"/>
                      <a:pt x="442349" y="536721"/>
                    </a:cubicBezTo>
                    <a:cubicBezTo>
                      <a:pt x="446159" y="546246"/>
                      <a:pt x="452826" y="552914"/>
                      <a:pt x="460446" y="555771"/>
                    </a:cubicBezTo>
                    <a:cubicBezTo>
                      <a:pt x="465209" y="557676"/>
                      <a:pt x="469019" y="557676"/>
                      <a:pt x="473781" y="556724"/>
                    </a:cubicBezTo>
                    <a:cubicBezTo>
                      <a:pt x="478544" y="554819"/>
                      <a:pt x="481401" y="551961"/>
                      <a:pt x="483306" y="548151"/>
                    </a:cubicBezTo>
                    <a:cubicBezTo>
                      <a:pt x="484259" y="546246"/>
                      <a:pt x="484259" y="543389"/>
                      <a:pt x="484259" y="540531"/>
                    </a:cubicBezTo>
                    <a:cubicBezTo>
                      <a:pt x="484259" y="537674"/>
                      <a:pt x="483306" y="534816"/>
                      <a:pt x="482354" y="532911"/>
                    </a:cubicBezTo>
                    <a:cubicBezTo>
                      <a:pt x="476639" y="533864"/>
                      <a:pt x="469019" y="532911"/>
                      <a:pt x="459494" y="531006"/>
                    </a:cubicBezTo>
                    <a:lnTo>
                      <a:pt x="457589" y="511004"/>
                    </a:lnTo>
                    <a:cubicBezTo>
                      <a:pt x="465209" y="513861"/>
                      <a:pt x="472829" y="514814"/>
                      <a:pt x="480449" y="513861"/>
                    </a:cubicBezTo>
                    <a:cubicBezTo>
                      <a:pt x="487116" y="512909"/>
                      <a:pt x="491879" y="509099"/>
                      <a:pt x="494736" y="504336"/>
                    </a:cubicBezTo>
                    <a:cubicBezTo>
                      <a:pt x="495689" y="501479"/>
                      <a:pt x="495689" y="499574"/>
                      <a:pt x="494736" y="496716"/>
                    </a:cubicBezTo>
                    <a:cubicBezTo>
                      <a:pt x="493784" y="493859"/>
                      <a:pt x="491879" y="492906"/>
                      <a:pt x="489974" y="491954"/>
                    </a:cubicBezTo>
                    <a:cubicBezTo>
                      <a:pt x="484259" y="490049"/>
                      <a:pt x="478544" y="488144"/>
                      <a:pt x="472829" y="488144"/>
                    </a:cubicBezTo>
                    <a:cubicBezTo>
                      <a:pt x="467114" y="488144"/>
                      <a:pt x="461399" y="489096"/>
                      <a:pt x="456636" y="491954"/>
                    </a:cubicBezTo>
                    <a:lnTo>
                      <a:pt x="451874" y="471951"/>
                    </a:lnTo>
                    <a:cubicBezTo>
                      <a:pt x="456636" y="470046"/>
                      <a:pt x="462351" y="469094"/>
                      <a:pt x="468066" y="469094"/>
                    </a:cubicBezTo>
                    <a:cubicBezTo>
                      <a:pt x="473781" y="469094"/>
                      <a:pt x="479496" y="470999"/>
                      <a:pt x="486164" y="472904"/>
                    </a:cubicBezTo>
                    <a:cubicBezTo>
                      <a:pt x="491879" y="475761"/>
                      <a:pt x="497594" y="482429"/>
                      <a:pt x="501404" y="493859"/>
                    </a:cubicBezTo>
                    <a:cubicBezTo>
                      <a:pt x="505214" y="505289"/>
                      <a:pt x="506166" y="513861"/>
                      <a:pt x="504261" y="519576"/>
                    </a:cubicBezTo>
                    <a:cubicBezTo>
                      <a:pt x="503309" y="522434"/>
                      <a:pt x="501404" y="525291"/>
                      <a:pt x="498546" y="527196"/>
                    </a:cubicBezTo>
                    <a:cubicBezTo>
                      <a:pt x="495689" y="529101"/>
                      <a:pt x="492831" y="531006"/>
                      <a:pt x="489021" y="531959"/>
                    </a:cubicBezTo>
                    <a:cubicBezTo>
                      <a:pt x="490926" y="534816"/>
                      <a:pt x="491879" y="538626"/>
                      <a:pt x="492831" y="544341"/>
                    </a:cubicBezTo>
                    <a:cubicBezTo>
                      <a:pt x="494736" y="546246"/>
                      <a:pt x="497594" y="548151"/>
                      <a:pt x="500451" y="549104"/>
                    </a:cubicBezTo>
                    <a:cubicBezTo>
                      <a:pt x="504261" y="551009"/>
                      <a:pt x="508071" y="551009"/>
                      <a:pt x="511881" y="551009"/>
                    </a:cubicBezTo>
                    <a:cubicBezTo>
                      <a:pt x="515691" y="550056"/>
                      <a:pt x="519501" y="549104"/>
                      <a:pt x="522359" y="546246"/>
                    </a:cubicBezTo>
                    <a:lnTo>
                      <a:pt x="536646" y="511004"/>
                    </a:lnTo>
                    <a:lnTo>
                      <a:pt x="521406" y="504336"/>
                    </a:lnTo>
                    <a:lnTo>
                      <a:pt x="515691" y="486239"/>
                    </a:lnTo>
                    <a:lnTo>
                      <a:pt x="568079" y="508146"/>
                    </a:lnTo>
                    <a:lnTo>
                      <a:pt x="675711" y="544341"/>
                    </a:lnTo>
                    <a:lnTo>
                      <a:pt x="675711" y="545294"/>
                    </a:lnTo>
                    <a:lnTo>
                      <a:pt x="782391" y="573869"/>
                    </a:lnTo>
                    <a:lnTo>
                      <a:pt x="789059" y="590061"/>
                    </a:lnTo>
                    <a:lnTo>
                      <a:pt x="769056" y="585299"/>
                    </a:lnTo>
                    <a:lnTo>
                      <a:pt x="742386" y="686264"/>
                    </a:lnTo>
                    <a:lnTo>
                      <a:pt x="727146" y="670071"/>
                    </a:lnTo>
                    <a:lnTo>
                      <a:pt x="741434" y="616731"/>
                    </a:lnTo>
                    <a:lnTo>
                      <a:pt x="706191" y="607206"/>
                    </a:lnTo>
                    <a:cubicBezTo>
                      <a:pt x="703334" y="606254"/>
                      <a:pt x="700476" y="607206"/>
                      <a:pt x="697619" y="609111"/>
                    </a:cubicBezTo>
                    <a:cubicBezTo>
                      <a:pt x="694761" y="611969"/>
                      <a:pt x="692856" y="614826"/>
                      <a:pt x="691904" y="619589"/>
                    </a:cubicBezTo>
                    <a:cubicBezTo>
                      <a:pt x="689999" y="627209"/>
                      <a:pt x="689999" y="634829"/>
                      <a:pt x="691904" y="643401"/>
                    </a:cubicBezTo>
                    <a:cubicBezTo>
                      <a:pt x="693809" y="651974"/>
                      <a:pt x="697619" y="659594"/>
                      <a:pt x="702381" y="667214"/>
                    </a:cubicBezTo>
                    <a:lnTo>
                      <a:pt x="693809" y="671024"/>
                    </a:lnTo>
                    <a:cubicBezTo>
                      <a:pt x="686189" y="656736"/>
                      <a:pt x="680474" y="644354"/>
                      <a:pt x="677616" y="633876"/>
                    </a:cubicBezTo>
                    <a:cubicBezTo>
                      <a:pt x="673806" y="623399"/>
                      <a:pt x="673806" y="613874"/>
                      <a:pt x="674759" y="608159"/>
                    </a:cubicBezTo>
                    <a:cubicBezTo>
                      <a:pt x="676664" y="601491"/>
                      <a:pt x="680474" y="596729"/>
                      <a:pt x="685236" y="592919"/>
                    </a:cubicBezTo>
                    <a:cubicBezTo>
                      <a:pt x="690951" y="589109"/>
                      <a:pt x="695714" y="588156"/>
                      <a:pt x="701429" y="590061"/>
                    </a:cubicBezTo>
                    <a:lnTo>
                      <a:pt x="745244" y="601491"/>
                    </a:lnTo>
                    <a:lnTo>
                      <a:pt x="750959" y="580536"/>
                    </a:lnTo>
                    <a:lnTo>
                      <a:pt x="681426" y="562439"/>
                    </a:lnTo>
                    <a:lnTo>
                      <a:pt x="681426" y="562439"/>
                    </a:lnTo>
                    <a:lnTo>
                      <a:pt x="678569" y="561486"/>
                    </a:lnTo>
                    <a:lnTo>
                      <a:pt x="677616" y="561486"/>
                    </a:lnTo>
                    <a:lnTo>
                      <a:pt x="677616" y="561486"/>
                    </a:lnTo>
                    <a:lnTo>
                      <a:pt x="662376" y="556724"/>
                    </a:lnTo>
                    <a:lnTo>
                      <a:pt x="632849" y="645306"/>
                    </a:lnTo>
                    <a:lnTo>
                      <a:pt x="634754" y="646259"/>
                    </a:lnTo>
                    <a:lnTo>
                      <a:pt x="640469" y="661499"/>
                    </a:lnTo>
                    <a:lnTo>
                      <a:pt x="623324" y="656736"/>
                    </a:lnTo>
                    <a:cubicBezTo>
                      <a:pt x="619514" y="655784"/>
                      <a:pt x="614751" y="655784"/>
                      <a:pt x="610941" y="658641"/>
                    </a:cubicBezTo>
                    <a:cubicBezTo>
                      <a:pt x="607131" y="661499"/>
                      <a:pt x="604274" y="665309"/>
                      <a:pt x="603321" y="670071"/>
                    </a:cubicBezTo>
                    <a:cubicBezTo>
                      <a:pt x="602369" y="672929"/>
                      <a:pt x="602369" y="675786"/>
                      <a:pt x="604274" y="679596"/>
                    </a:cubicBezTo>
                    <a:cubicBezTo>
                      <a:pt x="606179" y="682454"/>
                      <a:pt x="608084" y="684359"/>
                      <a:pt x="610941" y="685311"/>
                    </a:cubicBezTo>
                    <a:cubicBezTo>
                      <a:pt x="615704" y="686264"/>
                      <a:pt x="620466" y="687216"/>
                      <a:pt x="625229" y="686264"/>
                    </a:cubicBezTo>
                    <a:cubicBezTo>
                      <a:pt x="630944" y="685311"/>
                      <a:pt x="635706" y="684359"/>
                      <a:pt x="640469" y="681501"/>
                    </a:cubicBezTo>
                    <a:lnTo>
                      <a:pt x="647136" y="698646"/>
                    </a:lnTo>
                    <a:cubicBezTo>
                      <a:pt x="642374" y="700551"/>
                      <a:pt x="637611" y="701504"/>
                      <a:pt x="631896" y="701504"/>
                    </a:cubicBezTo>
                    <a:cubicBezTo>
                      <a:pt x="626181" y="701504"/>
                      <a:pt x="620466" y="700551"/>
                      <a:pt x="613799" y="698646"/>
                    </a:cubicBezTo>
                    <a:cubicBezTo>
                      <a:pt x="607131" y="696741"/>
                      <a:pt x="602369" y="691026"/>
                      <a:pt x="598559" y="681501"/>
                    </a:cubicBezTo>
                    <a:cubicBezTo>
                      <a:pt x="594749" y="671976"/>
                      <a:pt x="593796" y="663404"/>
                      <a:pt x="595701" y="655784"/>
                    </a:cubicBezTo>
                    <a:cubicBezTo>
                      <a:pt x="597606" y="650069"/>
                      <a:pt x="600464" y="646259"/>
                      <a:pt x="606179" y="643401"/>
                    </a:cubicBezTo>
                    <a:cubicBezTo>
                      <a:pt x="609036" y="641496"/>
                      <a:pt x="612846" y="641496"/>
                      <a:pt x="616656" y="641496"/>
                    </a:cubicBezTo>
                    <a:lnTo>
                      <a:pt x="613799" y="638639"/>
                    </a:lnTo>
                    <a:lnTo>
                      <a:pt x="626181" y="601491"/>
                    </a:lnTo>
                    <a:lnTo>
                      <a:pt x="591891" y="590061"/>
                    </a:lnTo>
                    <a:lnTo>
                      <a:pt x="588081" y="601491"/>
                    </a:lnTo>
                    <a:cubicBezTo>
                      <a:pt x="587129" y="604349"/>
                      <a:pt x="586176" y="606254"/>
                      <a:pt x="584271" y="607206"/>
                    </a:cubicBezTo>
                    <a:cubicBezTo>
                      <a:pt x="582366" y="608159"/>
                      <a:pt x="580461" y="609111"/>
                      <a:pt x="578556" y="608159"/>
                    </a:cubicBezTo>
                    <a:moveTo>
                      <a:pt x="1193871" y="634829"/>
                    </a:moveTo>
                    <a:lnTo>
                      <a:pt x="1191966" y="739604"/>
                    </a:lnTo>
                    <a:lnTo>
                      <a:pt x="1172916" y="727221"/>
                    </a:lnTo>
                    <a:lnTo>
                      <a:pt x="1172916" y="703409"/>
                    </a:lnTo>
                    <a:cubicBezTo>
                      <a:pt x="1168154" y="707219"/>
                      <a:pt x="1163391" y="710076"/>
                      <a:pt x="1158629" y="711981"/>
                    </a:cubicBezTo>
                    <a:cubicBezTo>
                      <a:pt x="1153866" y="713886"/>
                      <a:pt x="1149104" y="714839"/>
                      <a:pt x="1144341" y="714839"/>
                    </a:cubicBezTo>
                    <a:cubicBezTo>
                      <a:pt x="1135769" y="714839"/>
                      <a:pt x="1126244" y="710076"/>
                      <a:pt x="1117671" y="701504"/>
                    </a:cubicBezTo>
                    <a:cubicBezTo>
                      <a:pt x="1109099" y="692931"/>
                      <a:pt x="1104336" y="684359"/>
                      <a:pt x="1104336" y="676739"/>
                    </a:cubicBezTo>
                    <a:cubicBezTo>
                      <a:pt x="1104336" y="670071"/>
                      <a:pt x="1107194" y="664356"/>
                      <a:pt x="1112909" y="659594"/>
                    </a:cubicBezTo>
                    <a:cubicBezTo>
                      <a:pt x="1118624" y="654831"/>
                      <a:pt x="1126244" y="652926"/>
                      <a:pt x="1133864" y="652926"/>
                    </a:cubicBezTo>
                    <a:cubicBezTo>
                      <a:pt x="1141484" y="652926"/>
                      <a:pt x="1148151" y="654831"/>
                      <a:pt x="1154819" y="659594"/>
                    </a:cubicBezTo>
                    <a:cubicBezTo>
                      <a:pt x="1161486" y="663404"/>
                      <a:pt x="1167201" y="669119"/>
                      <a:pt x="1172916" y="676739"/>
                    </a:cubicBezTo>
                    <a:lnTo>
                      <a:pt x="1173869" y="634829"/>
                    </a:lnTo>
                    <a:lnTo>
                      <a:pt x="1095764" y="632924"/>
                    </a:lnTo>
                    <a:lnTo>
                      <a:pt x="1095764" y="631971"/>
                    </a:lnTo>
                    <a:lnTo>
                      <a:pt x="1070999" y="630066"/>
                    </a:lnTo>
                    <a:cubicBezTo>
                      <a:pt x="1076714" y="634829"/>
                      <a:pt x="1080524" y="639591"/>
                      <a:pt x="1083381" y="646259"/>
                    </a:cubicBezTo>
                    <a:cubicBezTo>
                      <a:pt x="1086239" y="652926"/>
                      <a:pt x="1088144" y="658641"/>
                      <a:pt x="1087191" y="665309"/>
                    </a:cubicBezTo>
                    <a:cubicBezTo>
                      <a:pt x="1086239" y="672929"/>
                      <a:pt x="1083381" y="680549"/>
                      <a:pt x="1077666" y="688169"/>
                    </a:cubicBezTo>
                    <a:cubicBezTo>
                      <a:pt x="1071951" y="694836"/>
                      <a:pt x="1065284" y="700551"/>
                      <a:pt x="1056711" y="705314"/>
                    </a:cubicBezTo>
                    <a:lnTo>
                      <a:pt x="1079571" y="735794"/>
                    </a:lnTo>
                    <a:lnTo>
                      <a:pt x="1069094" y="743414"/>
                    </a:lnTo>
                    <a:lnTo>
                      <a:pt x="1049091" y="708171"/>
                    </a:lnTo>
                    <a:cubicBezTo>
                      <a:pt x="1048139" y="709124"/>
                      <a:pt x="1047186" y="709124"/>
                      <a:pt x="1045281" y="709124"/>
                    </a:cubicBezTo>
                    <a:cubicBezTo>
                      <a:pt x="1044329" y="709124"/>
                      <a:pt x="1042424" y="709124"/>
                      <a:pt x="1040519" y="709124"/>
                    </a:cubicBezTo>
                    <a:cubicBezTo>
                      <a:pt x="1036709" y="709124"/>
                      <a:pt x="1031946" y="706266"/>
                      <a:pt x="1028136" y="701504"/>
                    </a:cubicBezTo>
                    <a:cubicBezTo>
                      <a:pt x="1024326" y="696741"/>
                      <a:pt x="1022421" y="691979"/>
                      <a:pt x="1022421" y="688169"/>
                    </a:cubicBezTo>
                    <a:cubicBezTo>
                      <a:pt x="1022421" y="685311"/>
                      <a:pt x="1023374" y="682454"/>
                      <a:pt x="1026231" y="680549"/>
                    </a:cubicBezTo>
                    <a:cubicBezTo>
                      <a:pt x="1028136" y="678644"/>
                      <a:pt x="1030041" y="677691"/>
                      <a:pt x="1032899" y="677691"/>
                    </a:cubicBezTo>
                    <a:cubicBezTo>
                      <a:pt x="1035756" y="677691"/>
                      <a:pt x="1038614" y="678644"/>
                      <a:pt x="1041471" y="680549"/>
                    </a:cubicBezTo>
                    <a:cubicBezTo>
                      <a:pt x="1044329" y="682454"/>
                      <a:pt x="1046234" y="685311"/>
                      <a:pt x="1048139" y="688169"/>
                    </a:cubicBezTo>
                    <a:cubicBezTo>
                      <a:pt x="1050996" y="687216"/>
                      <a:pt x="1054806" y="685311"/>
                      <a:pt x="1057664" y="682454"/>
                    </a:cubicBezTo>
                    <a:cubicBezTo>
                      <a:pt x="1060521" y="679596"/>
                      <a:pt x="1063379" y="675786"/>
                      <a:pt x="1066236" y="671976"/>
                    </a:cubicBezTo>
                    <a:cubicBezTo>
                      <a:pt x="1053854" y="670071"/>
                      <a:pt x="1045281" y="665309"/>
                      <a:pt x="1038614" y="659594"/>
                    </a:cubicBezTo>
                    <a:cubicBezTo>
                      <a:pt x="1031946" y="652926"/>
                      <a:pt x="1028136" y="646259"/>
                      <a:pt x="1029089" y="638639"/>
                    </a:cubicBezTo>
                    <a:cubicBezTo>
                      <a:pt x="1029089" y="636734"/>
                      <a:pt x="1030041" y="634829"/>
                      <a:pt x="1030994" y="632924"/>
                    </a:cubicBezTo>
                    <a:cubicBezTo>
                      <a:pt x="1031946" y="631019"/>
                      <a:pt x="1033851" y="630066"/>
                      <a:pt x="1035756" y="628161"/>
                    </a:cubicBezTo>
                    <a:lnTo>
                      <a:pt x="1023374" y="627209"/>
                    </a:lnTo>
                    <a:lnTo>
                      <a:pt x="1023374" y="628161"/>
                    </a:lnTo>
                    <a:lnTo>
                      <a:pt x="1003371" y="625304"/>
                    </a:lnTo>
                    <a:lnTo>
                      <a:pt x="990036" y="729126"/>
                    </a:lnTo>
                    <a:lnTo>
                      <a:pt x="972891" y="714839"/>
                    </a:lnTo>
                    <a:lnTo>
                      <a:pt x="975749" y="691026"/>
                    </a:lnTo>
                    <a:cubicBezTo>
                      <a:pt x="970986" y="693884"/>
                      <a:pt x="966224" y="696741"/>
                      <a:pt x="960509" y="697694"/>
                    </a:cubicBezTo>
                    <a:cubicBezTo>
                      <a:pt x="955746" y="699599"/>
                      <a:pt x="950031" y="699599"/>
                      <a:pt x="946221" y="699599"/>
                    </a:cubicBezTo>
                    <a:cubicBezTo>
                      <a:pt x="937649" y="698646"/>
                      <a:pt x="929076" y="692931"/>
                      <a:pt x="921456" y="683406"/>
                    </a:cubicBezTo>
                    <a:cubicBezTo>
                      <a:pt x="913836" y="673881"/>
                      <a:pt x="910026" y="665309"/>
                      <a:pt x="910979" y="657689"/>
                    </a:cubicBezTo>
                    <a:cubicBezTo>
                      <a:pt x="911931" y="651021"/>
                      <a:pt x="915741" y="645306"/>
                      <a:pt x="921456" y="641496"/>
                    </a:cubicBezTo>
                    <a:cubicBezTo>
                      <a:pt x="928124" y="637686"/>
                      <a:pt x="935744" y="635781"/>
                      <a:pt x="943364" y="636734"/>
                    </a:cubicBezTo>
                    <a:cubicBezTo>
                      <a:pt x="950984" y="637686"/>
                      <a:pt x="957651" y="640544"/>
                      <a:pt x="963366" y="645306"/>
                    </a:cubicBezTo>
                    <a:cubicBezTo>
                      <a:pt x="970034" y="650069"/>
                      <a:pt x="974796" y="656736"/>
                      <a:pt x="979559" y="664356"/>
                    </a:cubicBezTo>
                    <a:lnTo>
                      <a:pt x="985274" y="623399"/>
                    </a:lnTo>
                    <a:lnTo>
                      <a:pt x="908121" y="613874"/>
                    </a:lnTo>
                    <a:lnTo>
                      <a:pt x="907169" y="612921"/>
                    </a:lnTo>
                    <a:lnTo>
                      <a:pt x="893834" y="610064"/>
                    </a:lnTo>
                    <a:lnTo>
                      <a:pt x="875736" y="712934"/>
                    </a:lnTo>
                    <a:lnTo>
                      <a:pt x="858591" y="697694"/>
                    </a:lnTo>
                    <a:lnTo>
                      <a:pt x="874784" y="606254"/>
                    </a:lnTo>
                    <a:lnTo>
                      <a:pt x="855734" y="603396"/>
                    </a:lnTo>
                    <a:lnTo>
                      <a:pt x="848114" y="587204"/>
                    </a:lnTo>
                    <a:lnTo>
                      <a:pt x="883356" y="593871"/>
                    </a:lnTo>
                    <a:cubicBezTo>
                      <a:pt x="881451" y="588156"/>
                      <a:pt x="880499" y="583394"/>
                      <a:pt x="879546" y="580536"/>
                    </a:cubicBezTo>
                    <a:cubicBezTo>
                      <a:pt x="878594" y="576726"/>
                      <a:pt x="878594" y="573869"/>
                      <a:pt x="878594" y="571011"/>
                    </a:cubicBezTo>
                    <a:cubicBezTo>
                      <a:pt x="880499" y="561486"/>
                      <a:pt x="885261" y="553866"/>
                      <a:pt x="893834" y="548151"/>
                    </a:cubicBezTo>
                    <a:cubicBezTo>
                      <a:pt x="902406" y="542436"/>
                      <a:pt x="911931" y="540531"/>
                      <a:pt x="922409" y="542436"/>
                    </a:cubicBezTo>
                    <a:cubicBezTo>
                      <a:pt x="930981" y="544341"/>
                      <a:pt x="939554" y="550056"/>
                      <a:pt x="948126" y="560534"/>
                    </a:cubicBezTo>
                    <a:cubicBezTo>
                      <a:pt x="957651" y="571964"/>
                      <a:pt x="967176" y="586251"/>
                      <a:pt x="975749" y="603396"/>
                    </a:cubicBezTo>
                    <a:lnTo>
                      <a:pt x="970034" y="606254"/>
                    </a:lnTo>
                    <a:cubicBezTo>
                      <a:pt x="964319" y="593871"/>
                      <a:pt x="957651" y="582441"/>
                      <a:pt x="949079" y="573869"/>
                    </a:cubicBezTo>
                    <a:cubicBezTo>
                      <a:pt x="941459" y="565296"/>
                      <a:pt x="932886" y="560534"/>
                      <a:pt x="924314" y="559581"/>
                    </a:cubicBezTo>
                    <a:cubicBezTo>
                      <a:pt x="916694" y="558629"/>
                      <a:pt x="909074" y="559581"/>
                      <a:pt x="902406" y="564344"/>
                    </a:cubicBezTo>
                    <a:cubicBezTo>
                      <a:pt x="895739" y="569106"/>
                      <a:pt x="891929" y="574821"/>
                      <a:pt x="890024" y="582441"/>
                    </a:cubicBezTo>
                    <a:cubicBezTo>
                      <a:pt x="889071" y="588156"/>
                      <a:pt x="889071" y="591966"/>
                      <a:pt x="889071" y="594824"/>
                    </a:cubicBezTo>
                    <a:lnTo>
                      <a:pt x="904311" y="597681"/>
                    </a:lnTo>
                    <a:lnTo>
                      <a:pt x="905264" y="598634"/>
                    </a:lnTo>
                    <a:lnTo>
                      <a:pt x="1013849" y="612921"/>
                    </a:lnTo>
                    <a:lnTo>
                      <a:pt x="1013849" y="612921"/>
                    </a:lnTo>
                    <a:lnTo>
                      <a:pt x="1092906" y="618636"/>
                    </a:lnTo>
                    <a:lnTo>
                      <a:pt x="1093859" y="619589"/>
                    </a:lnTo>
                    <a:lnTo>
                      <a:pt x="1204349" y="621494"/>
                    </a:lnTo>
                    <a:lnTo>
                      <a:pt x="1214826" y="635781"/>
                    </a:lnTo>
                    <a:lnTo>
                      <a:pt x="1193871" y="634829"/>
                    </a:lnTo>
                    <a:close/>
                    <a:moveTo>
                      <a:pt x="1911104" y="313836"/>
                    </a:moveTo>
                    <a:cubicBezTo>
                      <a:pt x="1915866" y="312884"/>
                      <a:pt x="1919676" y="312884"/>
                      <a:pt x="1923486" y="312884"/>
                    </a:cubicBezTo>
                    <a:cubicBezTo>
                      <a:pt x="1933011" y="312884"/>
                      <a:pt x="1937774" y="315741"/>
                      <a:pt x="1940631" y="324314"/>
                    </a:cubicBezTo>
                    <a:cubicBezTo>
                      <a:pt x="1945394" y="336696"/>
                      <a:pt x="1934916" y="346221"/>
                      <a:pt x="1916819" y="360509"/>
                    </a:cubicBezTo>
                    <a:cubicBezTo>
                      <a:pt x="1914914" y="361461"/>
                      <a:pt x="1913961" y="362414"/>
                      <a:pt x="1912056" y="364319"/>
                    </a:cubicBezTo>
                    <a:cubicBezTo>
                      <a:pt x="1911104" y="357651"/>
                      <a:pt x="1908246" y="351936"/>
                      <a:pt x="1907294" y="345269"/>
                    </a:cubicBezTo>
                    <a:cubicBezTo>
                      <a:pt x="1904436" y="334791"/>
                      <a:pt x="1900626" y="323361"/>
                      <a:pt x="1900626" y="314789"/>
                    </a:cubicBezTo>
                    <a:cubicBezTo>
                      <a:pt x="1903484" y="314789"/>
                      <a:pt x="1907294" y="313836"/>
                      <a:pt x="1911104" y="313836"/>
                    </a:cubicBezTo>
                    <a:close/>
                    <a:moveTo>
                      <a:pt x="1933964" y="540531"/>
                    </a:moveTo>
                    <a:cubicBezTo>
                      <a:pt x="1934916" y="543389"/>
                      <a:pt x="1935869" y="545294"/>
                      <a:pt x="1934916" y="547199"/>
                    </a:cubicBezTo>
                    <a:cubicBezTo>
                      <a:pt x="1933964" y="550056"/>
                      <a:pt x="1933011" y="551009"/>
                      <a:pt x="1931106" y="551961"/>
                    </a:cubicBezTo>
                    <a:cubicBezTo>
                      <a:pt x="1925391" y="554819"/>
                      <a:pt x="1917771" y="553866"/>
                      <a:pt x="1908246" y="549104"/>
                    </a:cubicBezTo>
                    <a:cubicBezTo>
                      <a:pt x="1898721" y="544341"/>
                      <a:pt x="1892054" y="539579"/>
                      <a:pt x="1889196" y="533864"/>
                    </a:cubicBezTo>
                    <a:cubicBezTo>
                      <a:pt x="1888244" y="532911"/>
                      <a:pt x="1889196" y="531006"/>
                      <a:pt x="1890149" y="530054"/>
                    </a:cubicBezTo>
                    <a:cubicBezTo>
                      <a:pt x="1891101" y="528149"/>
                      <a:pt x="1893006" y="527196"/>
                      <a:pt x="1894911" y="526244"/>
                    </a:cubicBezTo>
                    <a:lnTo>
                      <a:pt x="1904436" y="521481"/>
                    </a:lnTo>
                    <a:lnTo>
                      <a:pt x="1889196" y="488144"/>
                    </a:lnTo>
                    <a:lnTo>
                      <a:pt x="1871099" y="496716"/>
                    </a:lnTo>
                    <a:lnTo>
                      <a:pt x="1871099" y="496716"/>
                    </a:lnTo>
                    <a:lnTo>
                      <a:pt x="1867289" y="498621"/>
                    </a:lnTo>
                    <a:lnTo>
                      <a:pt x="1866336" y="499574"/>
                    </a:lnTo>
                    <a:lnTo>
                      <a:pt x="1866336" y="499574"/>
                    </a:lnTo>
                    <a:lnTo>
                      <a:pt x="1832999" y="511956"/>
                    </a:lnTo>
                    <a:cubicBezTo>
                      <a:pt x="1837761" y="514814"/>
                      <a:pt x="1841571" y="517671"/>
                      <a:pt x="1844429" y="520529"/>
                    </a:cubicBezTo>
                    <a:cubicBezTo>
                      <a:pt x="1847286" y="523386"/>
                      <a:pt x="1850144" y="527196"/>
                      <a:pt x="1851096" y="530054"/>
                    </a:cubicBezTo>
                    <a:cubicBezTo>
                      <a:pt x="1852049" y="532911"/>
                      <a:pt x="1852049" y="535769"/>
                      <a:pt x="1851096" y="539579"/>
                    </a:cubicBezTo>
                    <a:cubicBezTo>
                      <a:pt x="1850144" y="543389"/>
                      <a:pt x="1848239" y="546246"/>
                      <a:pt x="1846334" y="550056"/>
                    </a:cubicBezTo>
                    <a:cubicBezTo>
                      <a:pt x="1855859" y="548151"/>
                      <a:pt x="1865384" y="549104"/>
                      <a:pt x="1873004" y="551961"/>
                    </a:cubicBezTo>
                    <a:cubicBezTo>
                      <a:pt x="1880624" y="554819"/>
                      <a:pt x="1886339" y="560534"/>
                      <a:pt x="1889196" y="567201"/>
                    </a:cubicBezTo>
                    <a:cubicBezTo>
                      <a:pt x="1893006" y="575774"/>
                      <a:pt x="1892054" y="585299"/>
                      <a:pt x="1886339" y="593871"/>
                    </a:cubicBezTo>
                    <a:cubicBezTo>
                      <a:pt x="1880624" y="603396"/>
                      <a:pt x="1872051" y="610064"/>
                      <a:pt x="1861574" y="613874"/>
                    </a:cubicBezTo>
                    <a:cubicBezTo>
                      <a:pt x="1852049" y="617684"/>
                      <a:pt x="1840619" y="615779"/>
                      <a:pt x="1827284" y="609111"/>
                    </a:cubicBezTo>
                    <a:cubicBezTo>
                      <a:pt x="1813949" y="602444"/>
                      <a:pt x="1805376" y="593871"/>
                      <a:pt x="1801566" y="583394"/>
                    </a:cubicBezTo>
                    <a:cubicBezTo>
                      <a:pt x="1799661" y="578631"/>
                      <a:pt x="1800614" y="572916"/>
                      <a:pt x="1803471" y="567201"/>
                    </a:cubicBezTo>
                    <a:cubicBezTo>
                      <a:pt x="1807281" y="561486"/>
                      <a:pt x="1812044" y="556724"/>
                      <a:pt x="1818711" y="551961"/>
                    </a:cubicBezTo>
                    <a:cubicBezTo>
                      <a:pt x="1824426" y="549104"/>
                      <a:pt x="1828236" y="544341"/>
                      <a:pt x="1831094" y="539579"/>
                    </a:cubicBezTo>
                    <a:cubicBezTo>
                      <a:pt x="1833951" y="534816"/>
                      <a:pt x="1834904" y="531006"/>
                      <a:pt x="1832999" y="527196"/>
                    </a:cubicBezTo>
                    <a:cubicBezTo>
                      <a:pt x="1832046" y="524339"/>
                      <a:pt x="1830141" y="521481"/>
                      <a:pt x="1828236" y="519576"/>
                    </a:cubicBezTo>
                    <a:cubicBezTo>
                      <a:pt x="1826331" y="517671"/>
                      <a:pt x="1825379" y="515766"/>
                      <a:pt x="1822521" y="514814"/>
                    </a:cubicBezTo>
                    <a:lnTo>
                      <a:pt x="1772039" y="533864"/>
                    </a:lnTo>
                    <a:lnTo>
                      <a:pt x="1772039" y="533864"/>
                    </a:lnTo>
                    <a:lnTo>
                      <a:pt x="1757751" y="538626"/>
                    </a:lnTo>
                    <a:lnTo>
                      <a:pt x="1791089" y="637686"/>
                    </a:lnTo>
                    <a:lnTo>
                      <a:pt x="1769181" y="632924"/>
                    </a:lnTo>
                    <a:lnTo>
                      <a:pt x="1739654" y="545294"/>
                    </a:lnTo>
                    <a:lnTo>
                      <a:pt x="1726319" y="550056"/>
                    </a:lnTo>
                    <a:lnTo>
                      <a:pt x="1727271" y="551009"/>
                    </a:lnTo>
                    <a:lnTo>
                      <a:pt x="1708221" y="556724"/>
                    </a:lnTo>
                    <a:lnTo>
                      <a:pt x="1737749" y="657689"/>
                    </a:lnTo>
                    <a:lnTo>
                      <a:pt x="1715841" y="651974"/>
                    </a:lnTo>
                    <a:lnTo>
                      <a:pt x="1708221" y="627209"/>
                    </a:lnTo>
                    <a:cubicBezTo>
                      <a:pt x="1707269" y="630066"/>
                      <a:pt x="1705364" y="631971"/>
                      <a:pt x="1702506" y="633876"/>
                    </a:cubicBezTo>
                    <a:cubicBezTo>
                      <a:pt x="1699649" y="635781"/>
                      <a:pt x="1696791" y="637686"/>
                      <a:pt x="1693934" y="638639"/>
                    </a:cubicBezTo>
                    <a:cubicBezTo>
                      <a:pt x="1685361" y="641496"/>
                      <a:pt x="1675836" y="640544"/>
                      <a:pt x="1665359" y="635781"/>
                    </a:cubicBezTo>
                    <a:cubicBezTo>
                      <a:pt x="1654881" y="631971"/>
                      <a:pt x="1648214" y="626256"/>
                      <a:pt x="1646309" y="619589"/>
                    </a:cubicBezTo>
                    <a:lnTo>
                      <a:pt x="1633926" y="578631"/>
                    </a:lnTo>
                    <a:lnTo>
                      <a:pt x="1622496" y="582441"/>
                    </a:lnTo>
                    <a:lnTo>
                      <a:pt x="1621544" y="581489"/>
                    </a:lnTo>
                    <a:lnTo>
                      <a:pt x="1607256" y="585299"/>
                    </a:lnTo>
                    <a:lnTo>
                      <a:pt x="1632021" y="687216"/>
                    </a:lnTo>
                    <a:lnTo>
                      <a:pt x="1611066" y="680549"/>
                    </a:lnTo>
                    <a:lnTo>
                      <a:pt x="1589159" y="590061"/>
                    </a:lnTo>
                    <a:lnTo>
                      <a:pt x="1574871" y="593871"/>
                    </a:lnTo>
                    <a:lnTo>
                      <a:pt x="1575824" y="594824"/>
                    </a:lnTo>
                    <a:lnTo>
                      <a:pt x="1555821" y="598634"/>
                    </a:lnTo>
                    <a:lnTo>
                      <a:pt x="1574871" y="701504"/>
                    </a:lnTo>
                    <a:lnTo>
                      <a:pt x="1553916" y="692931"/>
                    </a:lnTo>
                    <a:lnTo>
                      <a:pt x="1551059" y="676739"/>
                    </a:lnTo>
                    <a:cubicBezTo>
                      <a:pt x="1548201" y="682454"/>
                      <a:pt x="1543439" y="686264"/>
                      <a:pt x="1537724" y="690074"/>
                    </a:cubicBezTo>
                    <a:cubicBezTo>
                      <a:pt x="1531056" y="693884"/>
                      <a:pt x="1524389" y="696741"/>
                      <a:pt x="1516769" y="697694"/>
                    </a:cubicBezTo>
                    <a:cubicBezTo>
                      <a:pt x="1508196" y="699599"/>
                      <a:pt x="1499624" y="697694"/>
                      <a:pt x="1490099" y="692931"/>
                    </a:cubicBezTo>
                    <a:cubicBezTo>
                      <a:pt x="1480574" y="688169"/>
                      <a:pt x="1474859" y="682454"/>
                      <a:pt x="1473906" y="676739"/>
                    </a:cubicBezTo>
                    <a:cubicBezTo>
                      <a:pt x="1473906" y="675786"/>
                      <a:pt x="1473906" y="673881"/>
                      <a:pt x="1474859" y="671976"/>
                    </a:cubicBezTo>
                    <a:cubicBezTo>
                      <a:pt x="1475811" y="670071"/>
                      <a:pt x="1476764" y="668166"/>
                      <a:pt x="1478669" y="666261"/>
                    </a:cubicBezTo>
                    <a:cubicBezTo>
                      <a:pt x="1472954" y="664356"/>
                      <a:pt x="1467239" y="661499"/>
                      <a:pt x="1463429" y="657689"/>
                    </a:cubicBezTo>
                    <a:cubicBezTo>
                      <a:pt x="1459619" y="653879"/>
                      <a:pt x="1456761" y="650069"/>
                      <a:pt x="1455809" y="646259"/>
                    </a:cubicBezTo>
                    <a:cubicBezTo>
                      <a:pt x="1454856" y="641496"/>
                      <a:pt x="1455809" y="636734"/>
                      <a:pt x="1459619" y="633876"/>
                    </a:cubicBezTo>
                    <a:cubicBezTo>
                      <a:pt x="1462476" y="630066"/>
                      <a:pt x="1466286" y="628161"/>
                      <a:pt x="1472001" y="626256"/>
                    </a:cubicBezTo>
                    <a:lnTo>
                      <a:pt x="1495814" y="621494"/>
                    </a:lnTo>
                    <a:lnTo>
                      <a:pt x="1493909" y="610064"/>
                    </a:lnTo>
                    <a:lnTo>
                      <a:pt x="1443426" y="619589"/>
                    </a:lnTo>
                    <a:lnTo>
                      <a:pt x="1443426" y="619589"/>
                    </a:lnTo>
                    <a:lnTo>
                      <a:pt x="1429139" y="621494"/>
                    </a:lnTo>
                    <a:lnTo>
                      <a:pt x="1441521" y="725316"/>
                    </a:lnTo>
                    <a:lnTo>
                      <a:pt x="1421519" y="715791"/>
                    </a:lnTo>
                    <a:lnTo>
                      <a:pt x="1418661" y="691979"/>
                    </a:lnTo>
                    <a:cubicBezTo>
                      <a:pt x="1414851" y="696741"/>
                      <a:pt x="1410089" y="699599"/>
                      <a:pt x="1405326" y="702456"/>
                    </a:cubicBezTo>
                    <a:cubicBezTo>
                      <a:pt x="1400564" y="705314"/>
                      <a:pt x="1395801" y="707219"/>
                      <a:pt x="1391991" y="707219"/>
                    </a:cubicBezTo>
                    <a:cubicBezTo>
                      <a:pt x="1383419" y="708171"/>
                      <a:pt x="1373894" y="705314"/>
                      <a:pt x="1363416" y="697694"/>
                    </a:cubicBezTo>
                    <a:cubicBezTo>
                      <a:pt x="1353891" y="690074"/>
                      <a:pt x="1348176" y="683406"/>
                      <a:pt x="1347224" y="674834"/>
                    </a:cubicBezTo>
                    <a:cubicBezTo>
                      <a:pt x="1346271" y="668166"/>
                      <a:pt x="1348176" y="661499"/>
                      <a:pt x="1353891" y="656736"/>
                    </a:cubicBezTo>
                    <a:cubicBezTo>
                      <a:pt x="1359606" y="651021"/>
                      <a:pt x="1366274" y="648164"/>
                      <a:pt x="1373894" y="647211"/>
                    </a:cubicBezTo>
                    <a:cubicBezTo>
                      <a:pt x="1381514" y="646259"/>
                      <a:pt x="1388181" y="647211"/>
                      <a:pt x="1395801" y="651021"/>
                    </a:cubicBezTo>
                    <a:cubicBezTo>
                      <a:pt x="1403421" y="653879"/>
                      <a:pt x="1410089" y="658641"/>
                      <a:pt x="1415804" y="665309"/>
                    </a:cubicBezTo>
                    <a:lnTo>
                      <a:pt x="1411041" y="624351"/>
                    </a:lnTo>
                    <a:lnTo>
                      <a:pt x="1333889" y="633876"/>
                    </a:lnTo>
                    <a:lnTo>
                      <a:pt x="1332936" y="632924"/>
                    </a:lnTo>
                    <a:lnTo>
                      <a:pt x="1318649" y="633876"/>
                    </a:lnTo>
                    <a:lnTo>
                      <a:pt x="1326269" y="738651"/>
                    </a:lnTo>
                    <a:lnTo>
                      <a:pt x="1306266" y="728174"/>
                    </a:lnTo>
                    <a:lnTo>
                      <a:pt x="1299599" y="635781"/>
                    </a:lnTo>
                    <a:lnTo>
                      <a:pt x="1280549" y="636734"/>
                    </a:lnTo>
                    <a:lnTo>
                      <a:pt x="1269119" y="623399"/>
                    </a:lnTo>
                    <a:lnTo>
                      <a:pt x="1304361" y="620541"/>
                    </a:lnTo>
                    <a:cubicBezTo>
                      <a:pt x="1301504" y="615779"/>
                      <a:pt x="1298646" y="611969"/>
                      <a:pt x="1297694" y="608159"/>
                    </a:cubicBezTo>
                    <a:cubicBezTo>
                      <a:pt x="1295789" y="604349"/>
                      <a:pt x="1294836" y="601491"/>
                      <a:pt x="1294836" y="599586"/>
                    </a:cubicBezTo>
                    <a:cubicBezTo>
                      <a:pt x="1293884" y="590061"/>
                      <a:pt x="1297694" y="581489"/>
                      <a:pt x="1304361" y="573869"/>
                    </a:cubicBezTo>
                    <a:cubicBezTo>
                      <a:pt x="1311029" y="566249"/>
                      <a:pt x="1319601" y="562439"/>
                      <a:pt x="1330079" y="561486"/>
                    </a:cubicBezTo>
                    <a:cubicBezTo>
                      <a:pt x="1338651" y="560534"/>
                      <a:pt x="1348176" y="564344"/>
                      <a:pt x="1359606" y="572916"/>
                    </a:cubicBezTo>
                    <a:cubicBezTo>
                      <a:pt x="1371989" y="581489"/>
                      <a:pt x="1384371" y="592919"/>
                      <a:pt x="1396754" y="608159"/>
                    </a:cubicBezTo>
                    <a:lnTo>
                      <a:pt x="1391991" y="611969"/>
                    </a:lnTo>
                    <a:cubicBezTo>
                      <a:pt x="1383419" y="600539"/>
                      <a:pt x="1373894" y="591966"/>
                      <a:pt x="1364369" y="585299"/>
                    </a:cubicBezTo>
                    <a:cubicBezTo>
                      <a:pt x="1354844" y="579584"/>
                      <a:pt x="1345319" y="576726"/>
                      <a:pt x="1337699" y="576726"/>
                    </a:cubicBezTo>
                    <a:cubicBezTo>
                      <a:pt x="1330079" y="577679"/>
                      <a:pt x="1322459" y="580536"/>
                      <a:pt x="1316744" y="587204"/>
                    </a:cubicBezTo>
                    <a:cubicBezTo>
                      <a:pt x="1311029" y="592919"/>
                      <a:pt x="1309124" y="599586"/>
                      <a:pt x="1309124" y="608159"/>
                    </a:cubicBezTo>
                    <a:cubicBezTo>
                      <a:pt x="1309124" y="613874"/>
                      <a:pt x="1310076" y="617684"/>
                      <a:pt x="1311029" y="619589"/>
                    </a:cubicBezTo>
                    <a:lnTo>
                      <a:pt x="1326269" y="618636"/>
                    </a:lnTo>
                    <a:lnTo>
                      <a:pt x="1327221" y="619589"/>
                    </a:lnTo>
                    <a:lnTo>
                      <a:pt x="1436759" y="607206"/>
                    </a:lnTo>
                    <a:lnTo>
                      <a:pt x="1437711" y="608159"/>
                    </a:lnTo>
                    <a:lnTo>
                      <a:pt x="1558679" y="585299"/>
                    </a:lnTo>
                    <a:lnTo>
                      <a:pt x="1558679" y="585299"/>
                    </a:lnTo>
                    <a:lnTo>
                      <a:pt x="1615829" y="571011"/>
                    </a:lnTo>
                    <a:lnTo>
                      <a:pt x="1616781" y="571964"/>
                    </a:lnTo>
                    <a:lnTo>
                      <a:pt x="1709174" y="545294"/>
                    </a:lnTo>
                    <a:lnTo>
                      <a:pt x="1744416" y="533864"/>
                    </a:lnTo>
                    <a:cubicBezTo>
                      <a:pt x="1737749" y="524339"/>
                      <a:pt x="1731081" y="516719"/>
                      <a:pt x="1722509" y="511956"/>
                    </a:cubicBezTo>
                    <a:cubicBezTo>
                      <a:pt x="1713936" y="507194"/>
                      <a:pt x="1706316" y="506241"/>
                      <a:pt x="1699649" y="509099"/>
                    </a:cubicBezTo>
                    <a:cubicBezTo>
                      <a:pt x="1694886" y="511004"/>
                      <a:pt x="1691076" y="513861"/>
                      <a:pt x="1689171" y="519576"/>
                    </a:cubicBezTo>
                    <a:cubicBezTo>
                      <a:pt x="1687266" y="524339"/>
                      <a:pt x="1687266" y="530054"/>
                      <a:pt x="1689171" y="535769"/>
                    </a:cubicBezTo>
                    <a:cubicBezTo>
                      <a:pt x="1690124" y="537674"/>
                      <a:pt x="1691076" y="540531"/>
                      <a:pt x="1692981" y="542436"/>
                    </a:cubicBezTo>
                    <a:cubicBezTo>
                      <a:pt x="1694886" y="544341"/>
                      <a:pt x="1696791" y="546246"/>
                      <a:pt x="1699649" y="548151"/>
                    </a:cubicBezTo>
                    <a:lnTo>
                      <a:pt x="1692981" y="550056"/>
                    </a:lnTo>
                    <a:cubicBezTo>
                      <a:pt x="1689171" y="548151"/>
                      <a:pt x="1685361" y="544341"/>
                      <a:pt x="1682504" y="540531"/>
                    </a:cubicBezTo>
                    <a:cubicBezTo>
                      <a:pt x="1679646" y="535769"/>
                      <a:pt x="1676789" y="531959"/>
                      <a:pt x="1675836" y="527196"/>
                    </a:cubicBezTo>
                    <a:cubicBezTo>
                      <a:pt x="1672979" y="519576"/>
                      <a:pt x="1673931" y="512909"/>
                      <a:pt x="1676789" y="505289"/>
                    </a:cubicBezTo>
                    <a:cubicBezTo>
                      <a:pt x="1679646" y="498621"/>
                      <a:pt x="1685361" y="493859"/>
                      <a:pt x="1692029" y="491001"/>
                    </a:cubicBezTo>
                    <a:cubicBezTo>
                      <a:pt x="1701554" y="488144"/>
                      <a:pt x="1712031" y="490049"/>
                      <a:pt x="1722509" y="497669"/>
                    </a:cubicBezTo>
                    <a:cubicBezTo>
                      <a:pt x="1733939" y="505289"/>
                      <a:pt x="1743464" y="516719"/>
                      <a:pt x="1752036" y="531006"/>
                    </a:cubicBezTo>
                    <a:lnTo>
                      <a:pt x="1765371" y="526244"/>
                    </a:lnTo>
                    <a:lnTo>
                      <a:pt x="1766324" y="526244"/>
                    </a:lnTo>
                    <a:lnTo>
                      <a:pt x="1859669" y="491001"/>
                    </a:lnTo>
                    <a:lnTo>
                      <a:pt x="1859669" y="491001"/>
                    </a:lnTo>
                    <a:lnTo>
                      <a:pt x="1962539" y="445281"/>
                    </a:lnTo>
                    <a:lnTo>
                      <a:pt x="1977779" y="453854"/>
                    </a:lnTo>
                    <a:lnTo>
                      <a:pt x="1959681" y="462426"/>
                    </a:lnTo>
                    <a:lnTo>
                      <a:pt x="2002544" y="557676"/>
                    </a:lnTo>
                    <a:lnTo>
                      <a:pt x="1980636" y="554819"/>
                    </a:lnTo>
                    <a:lnTo>
                      <a:pt x="1964444" y="518624"/>
                    </a:lnTo>
                    <a:lnTo>
                      <a:pt x="1932059" y="532911"/>
                    </a:lnTo>
                    <a:lnTo>
                      <a:pt x="1933964" y="540531"/>
                    </a:lnTo>
                    <a:close/>
                    <a:moveTo>
                      <a:pt x="2038739" y="575774"/>
                    </a:moveTo>
                    <a:lnTo>
                      <a:pt x="2006354" y="565296"/>
                    </a:lnTo>
                    <a:cubicBezTo>
                      <a:pt x="2004449" y="564344"/>
                      <a:pt x="2001591" y="564344"/>
                      <a:pt x="1999686" y="563391"/>
                    </a:cubicBezTo>
                    <a:cubicBezTo>
                      <a:pt x="1997781" y="563391"/>
                      <a:pt x="1995876" y="563391"/>
                      <a:pt x="1994924" y="563391"/>
                    </a:cubicBezTo>
                    <a:cubicBezTo>
                      <a:pt x="1993971" y="564344"/>
                      <a:pt x="1992066" y="565296"/>
                      <a:pt x="1991114" y="566249"/>
                    </a:cubicBezTo>
                    <a:cubicBezTo>
                      <a:pt x="1990161" y="567201"/>
                      <a:pt x="1988256" y="570059"/>
                      <a:pt x="1986351" y="572916"/>
                    </a:cubicBezTo>
                    <a:lnTo>
                      <a:pt x="1974921" y="566249"/>
                    </a:lnTo>
                    <a:cubicBezTo>
                      <a:pt x="1976826" y="564344"/>
                      <a:pt x="1978731" y="561486"/>
                      <a:pt x="1980636" y="559581"/>
                    </a:cubicBezTo>
                    <a:cubicBezTo>
                      <a:pt x="1982541" y="557676"/>
                      <a:pt x="1984446" y="556724"/>
                      <a:pt x="1985399" y="555771"/>
                    </a:cubicBezTo>
                    <a:cubicBezTo>
                      <a:pt x="1987304" y="554819"/>
                      <a:pt x="1988256" y="554819"/>
                      <a:pt x="1989209" y="554819"/>
                    </a:cubicBezTo>
                    <a:cubicBezTo>
                      <a:pt x="1990161" y="554819"/>
                      <a:pt x="1992066" y="554819"/>
                      <a:pt x="1993971" y="555771"/>
                    </a:cubicBezTo>
                    <a:lnTo>
                      <a:pt x="2041596" y="569106"/>
                    </a:lnTo>
                    <a:lnTo>
                      <a:pt x="2038739" y="575774"/>
                    </a:lnTo>
                    <a:close/>
                    <a:moveTo>
                      <a:pt x="2137799" y="166199"/>
                    </a:moveTo>
                    <a:cubicBezTo>
                      <a:pt x="2145419" y="97619"/>
                      <a:pt x="2173041" y="21419"/>
                      <a:pt x="2254004" y="16656"/>
                    </a:cubicBezTo>
                    <a:cubicBezTo>
                      <a:pt x="2271149" y="16656"/>
                      <a:pt x="2273054" y="24276"/>
                      <a:pt x="2274006" y="26181"/>
                    </a:cubicBezTo>
                    <a:cubicBezTo>
                      <a:pt x="2278769" y="50946"/>
                      <a:pt x="2227334" y="115716"/>
                      <a:pt x="2137799" y="166199"/>
                    </a:cubicBezTo>
                    <a:close/>
                    <a:moveTo>
                      <a:pt x="2346396" y="591014"/>
                    </a:moveTo>
                    <a:cubicBezTo>
                      <a:pt x="2327346" y="553866"/>
                      <a:pt x="2289246" y="499574"/>
                      <a:pt x="2254956" y="497669"/>
                    </a:cubicBezTo>
                    <a:cubicBezTo>
                      <a:pt x="2246384" y="496716"/>
                      <a:pt x="2233049" y="499574"/>
                      <a:pt x="2222571" y="515766"/>
                    </a:cubicBezTo>
                    <a:cubicBezTo>
                      <a:pt x="2218761" y="522434"/>
                      <a:pt x="2214951" y="530054"/>
                      <a:pt x="2211141" y="537674"/>
                    </a:cubicBezTo>
                    <a:cubicBezTo>
                      <a:pt x="2207331" y="493859"/>
                      <a:pt x="2194949" y="451949"/>
                      <a:pt x="2181614" y="412896"/>
                    </a:cubicBezTo>
                    <a:cubicBezTo>
                      <a:pt x="2219714" y="397656"/>
                      <a:pt x="2254004" y="379559"/>
                      <a:pt x="2285436" y="358604"/>
                    </a:cubicBezTo>
                    <a:cubicBezTo>
                      <a:pt x="2293056" y="375749"/>
                      <a:pt x="2300676" y="391941"/>
                      <a:pt x="2309249" y="408134"/>
                    </a:cubicBezTo>
                    <a:cubicBezTo>
                      <a:pt x="2323536" y="435756"/>
                      <a:pt x="2338776" y="465284"/>
                      <a:pt x="2346396" y="496716"/>
                    </a:cubicBezTo>
                    <a:cubicBezTo>
                      <a:pt x="2350206" y="515766"/>
                      <a:pt x="2350206" y="568154"/>
                      <a:pt x="2346396" y="591014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8" name="Google Shape;2458;p1">
            <a:hlinkClick r:id="rId5" action="ppaction://hlinksldjump"/>
            <a:extLst>
              <a:ext uri="{FF2B5EF4-FFF2-40B4-BE49-F238E27FC236}">
                <a16:creationId xmlns:a16="http://schemas.microsoft.com/office/drawing/2014/main" id="{AFC8D983-61EA-3C02-AD46-3BFE3B2AF98A}"/>
              </a:ext>
            </a:extLst>
          </p:cNvPr>
          <p:cNvSpPr/>
          <p:nvPr/>
        </p:nvSpPr>
        <p:spPr>
          <a:xfrm>
            <a:off x="22745" y="315776"/>
            <a:ext cx="745958" cy="7459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p1">
            <a:extLst>
              <a:ext uri="{FF2B5EF4-FFF2-40B4-BE49-F238E27FC236}">
                <a16:creationId xmlns:a16="http://schemas.microsoft.com/office/drawing/2014/main" id="{773DF934-4A16-C656-FC56-56DE2BE804A8}"/>
              </a:ext>
            </a:extLst>
          </p:cNvPr>
          <p:cNvSpPr txBox="1"/>
          <p:nvPr/>
        </p:nvSpPr>
        <p:spPr>
          <a:xfrm>
            <a:off x="5825750" y="5446050"/>
            <a:ext cx="639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mrita Mind Brain Center - Amrita Vishwa Vidyapeetham">
            <a:extLst>
              <a:ext uri="{FF2B5EF4-FFF2-40B4-BE49-F238E27FC236}">
                <a16:creationId xmlns:a16="http://schemas.microsoft.com/office/drawing/2014/main" id="{CBE1D89C-695C-3AF7-039F-4AB9362CF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876" y="6202230"/>
            <a:ext cx="3529124" cy="63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C5910-4B03-8E1A-2909-77583EC759CC}"/>
              </a:ext>
            </a:extLst>
          </p:cNvPr>
          <p:cNvSpPr txBox="1"/>
          <p:nvPr/>
        </p:nvSpPr>
        <p:spPr>
          <a:xfrm>
            <a:off x="3448050" y="453061"/>
            <a:ext cx="610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GUI: General 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CE9514-5A9A-569D-9471-57CF7E5A2F35}"/>
              </a:ext>
            </a:extLst>
          </p:cNvPr>
          <p:cNvSpPr txBox="1"/>
          <p:nvPr/>
        </p:nvSpPr>
        <p:spPr>
          <a:xfrm>
            <a:off x="6502400" y="956942"/>
            <a:ext cx="558036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/>
                </a:solidFill>
              </a:rPr>
              <a:t>Tree area</a:t>
            </a:r>
          </a:p>
          <a:p>
            <a:pPr lvl="3" algn="just"/>
            <a:r>
              <a:rPr lang="en-US" sz="1800" dirty="0"/>
              <a:t>	</a:t>
            </a:r>
            <a:r>
              <a:rPr lang="en-US" sz="1800" i="1" dirty="0"/>
              <a:t>Displays all the list of the components in a tree structure</a:t>
            </a:r>
            <a:r>
              <a:rPr lang="en-US" sz="1800" dirty="0"/>
              <a:t>.</a:t>
            </a:r>
          </a:p>
          <a:p>
            <a:pPr lvl="3" algn="just"/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/>
                </a:solidFill>
              </a:rPr>
              <a:t>Draw area</a:t>
            </a:r>
          </a:p>
          <a:p>
            <a:pPr algn="just"/>
            <a:r>
              <a:rPr lang="en-US" sz="1800" dirty="0"/>
              <a:t>	</a:t>
            </a:r>
            <a:r>
              <a:rPr lang="en-US" sz="1800" i="1" dirty="0"/>
              <a:t>Is the area where the model is built from the tool bar items</a:t>
            </a:r>
            <a:r>
              <a:rPr lang="en-US" sz="1800" dirty="0"/>
              <a:t>.</a:t>
            </a:r>
          </a:p>
          <a:p>
            <a:pPr algn="just"/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/>
                </a:solidFill>
              </a:rPr>
              <a:t>List area</a:t>
            </a:r>
          </a:p>
          <a:p>
            <a:pPr algn="just"/>
            <a:r>
              <a:rPr lang="en-US" sz="1800" dirty="0"/>
              <a:t>	</a:t>
            </a:r>
            <a:r>
              <a:rPr lang="en-US" sz="1800" i="1" dirty="0"/>
              <a:t>Displays and edits the list of the components of the model (species, proteins, genes, RNAs </a:t>
            </a:r>
            <a:r>
              <a:rPr lang="en-US" sz="1800" i="1" dirty="0" err="1"/>
              <a:t>etc</a:t>
            </a:r>
            <a:r>
              <a:rPr lang="en-US" sz="1800" i="1" dirty="0"/>
              <a:t>).</a:t>
            </a:r>
          </a:p>
          <a:p>
            <a:pPr algn="just"/>
            <a:endParaRPr lang="en-US" sz="18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/>
                </a:solidFill>
              </a:rPr>
              <a:t>Notes area</a:t>
            </a:r>
          </a:p>
          <a:p>
            <a:pPr algn="just"/>
            <a:r>
              <a:rPr lang="en-US" sz="1800" dirty="0"/>
              <a:t>	</a:t>
            </a:r>
            <a:r>
              <a:rPr lang="en-US" sz="1800" i="1" dirty="0"/>
              <a:t>Displays and edits the notes of each components (reactions, proteins, complex etc.)</a:t>
            </a:r>
          </a:p>
          <a:p>
            <a:pPr algn="just"/>
            <a:endParaRPr lang="en-US" sz="1800" i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3"/>
                </a:solidFill>
              </a:rPr>
              <a:t>Layer area</a:t>
            </a:r>
          </a:p>
          <a:p>
            <a:pPr algn="just"/>
            <a:r>
              <a:rPr lang="en-US" sz="1800" b="1" dirty="0">
                <a:solidFill>
                  <a:schemeClr val="accent3"/>
                </a:solidFill>
              </a:rPr>
              <a:t>	</a:t>
            </a:r>
            <a:r>
              <a:rPr lang="en-US" sz="1800" i="1" dirty="0">
                <a:solidFill>
                  <a:schemeClr val="tx1"/>
                </a:solidFill>
              </a:rPr>
              <a:t>Add comments to the model.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674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487B4"/>
      </a:accent1>
      <a:accent2>
        <a:srgbClr val="F0466E"/>
      </a:accent2>
      <a:accent3>
        <a:srgbClr val="B90F50"/>
      </a:accent3>
      <a:accent4>
        <a:srgbClr val="FFD264"/>
      </a:accent4>
      <a:accent5>
        <a:srgbClr val="0A3C4B"/>
      </a:accent5>
      <a:accent6>
        <a:srgbClr val="0AD7A0"/>
      </a:accent6>
      <a:hlink>
        <a:srgbClr val="FFC00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1000</Words>
  <Application>Microsoft Office PowerPoint</Application>
  <PresentationFormat>Widescreen</PresentationFormat>
  <Paragraphs>212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Georgia</vt:lpstr>
      <vt:lpstr>Aptos</vt:lpstr>
      <vt:lpstr>Wingdings</vt:lpstr>
      <vt:lpstr>Arial</vt:lpstr>
      <vt:lpstr>Times New Roman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Subhilash P S.</dc:creator>
  <cp:lastModifiedBy>Arathi G R.</cp:lastModifiedBy>
  <cp:revision>8</cp:revision>
  <dcterms:created xsi:type="dcterms:W3CDTF">2020-10-01T07:59:53Z</dcterms:created>
  <dcterms:modified xsi:type="dcterms:W3CDTF">2025-05-22T12:32:34Z</dcterms:modified>
</cp:coreProperties>
</file>